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Layouts/slideLayout7.xml" ContentType="application/vnd.openxmlformats-officedocument.presentationml.slideLayout+xml"/>
  <Override PartName="/ppt/theme/theme4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5.xml" ContentType="application/vnd.openxmlformats-officedocument.theme+xml"/>
  <Override PartName="/ppt/slideLayouts/slideLayout10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notesSlides/notesSlide4.xml" ContentType="application/vnd.openxmlformats-officedocument.presentationml.notesSlide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notesSlides/notesSlide7.xml" ContentType="application/vnd.openxmlformats-officedocument.presentationml.notesSlide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9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682" r:id="rId2"/>
    <p:sldMasterId id="2147483648" r:id="rId3"/>
    <p:sldMasterId id="2147483680" r:id="rId4"/>
    <p:sldMasterId id="2147483660" r:id="rId5"/>
    <p:sldMasterId id="2147483683" r:id="rId6"/>
  </p:sldMasterIdLst>
  <p:notesMasterIdLst>
    <p:notesMasterId r:id="rId153"/>
  </p:notesMasterIdLst>
  <p:sldIdLst>
    <p:sldId id="257" r:id="rId7"/>
    <p:sldId id="258" r:id="rId8"/>
    <p:sldId id="259" r:id="rId9"/>
    <p:sldId id="329" r:id="rId10"/>
    <p:sldId id="261" r:id="rId11"/>
    <p:sldId id="324" r:id="rId12"/>
    <p:sldId id="260" r:id="rId13"/>
    <p:sldId id="325" r:id="rId14"/>
    <p:sldId id="262" r:id="rId15"/>
    <p:sldId id="268" r:id="rId16"/>
    <p:sldId id="269" r:id="rId17"/>
    <p:sldId id="270" r:id="rId18"/>
    <p:sldId id="273" r:id="rId19"/>
    <p:sldId id="326" r:id="rId20"/>
    <p:sldId id="327" r:id="rId21"/>
    <p:sldId id="328" r:id="rId22"/>
    <p:sldId id="344" r:id="rId23"/>
    <p:sldId id="289" r:id="rId24"/>
    <p:sldId id="290" r:id="rId25"/>
    <p:sldId id="292" r:id="rId26"/>
    <p:sldId id="291" r:id="rId27"/>
    <p:sldId id="330" r:id="rId28"/>
    <p:sldId id="331" r:id="rId29"/>
    <p:sldId id="332" r:id="rId30"/>
    <p:sldId id="333" r:id="rId31"/>
    <p:sldId id="334" r:id="rId32"/>
    <p:sldId id="335" r:id="rId33"/>
    <p:sldId id="337" r:id="rId34"/>
    <p:sldId id="338" r:id="rId35"/>
    <p:sldId id="339" r:id="rId36"/>
    <p:sldId id="340" r:id="rId37"/>
    <p:sldId id="341" r:id="rId38"/>
    <p:sldId id="351" r:id="rId39"/>
    <p:sldId id="342" r:id="rId40"/>
    <p:sldId id="343" r:id="rId41"/>
    <p:sldId id="352" r:id="rId42"/>
    <p:sldId id="353" r:id="rId43"/>
    <p:sldId id="354" r:id="rId44"/>
    <p:sldId id="355" r:id="rId45"/>
    <p:sldId id="356" r:id="rId46"/>
    <p:sldId id="382" r:id="rId47"/>
    <p:sldId id="383" r:id="rId48"/>
    <p:sldId id="384" r:id="rId49"/>
    <p:sldId id="385" r:id="rId50"/>
    <p:sldId id="357" r:id="rId51"/>
    <p:sldId id="293" r:id="rId52"/>
    <p:sldId id="390" r:id="rId53"/>
    <p:sldId id="396" r:id="rId54"/>
    <p:sldId id="398" r:id="rId55"/>
    <p:sldId id="391" r:id="rId56"/>
    <p:sldId id="389" r:id="rId57"/>
    <p:sldId id="399" r:id="rId58"/>
    <p:sldId id="394" r:id="rId59"/>
    <p:sldId id="401" r:id="rId60"/>
    <p:sldId id="400" r:id="rId61"/>
    <p:sldId id="395" r:id="rId62"/>
    <p:sldId id="402" r:id="rId63"/>
    <p:sldId id="405" r:id="rId64"/>
    <p:sldId id="403" r:id="rId65"/>
    <p:sldId id="404" r:id="rId66"/>
    <p:sldId id="288" r:id="rId67"/>
    <p:sldId id="346" r:id="rId68"/>
    <p:sldId id="347" r:id="rId69"/>
    <p:sldId id="436" r:id="rId70"/>
    <p:sldId id="348" r:id="rId71"/>
    <p:sldId id="417" r:id="rId72"/>
    <p:sldId id="350" r:id="rId73"/>
    <p:sldId id="416" r:id="rId74"/>
    <p:sldId id="414" r:id="rId75"/>
    <p:sldId id="415" r:id="rId76"/>
    <p:sldId id="418" r:id="rId77"/>
    <p:sldId id="419" r:id="rId78"/>
    <p:sldId id="387" r:id="rId79"/>
    <p:sldId id="420" r:id="rId80"/>
    <p:sldId id="386" r:id="rId81"/>
    <p:sldId id="421" r:id="rId82"/>
    <p:sldId id="424" r:id="rId83"/>
    <p:sldId id="423" r:id="rId84"/>
    <p:sldId id="435" r:id="rId85"/>
    <p:sldId id="388" r:id="rId86"/>
    <p:sldId id="294" r:id="rId87"/>
    <p:sldId id="295" r:id="rId88"/>
    <p:sldId id="296" r:id="rId89"/>
    <p:sldId id="297" r:id="rId90"/>
    <p:sldId id="298" r:id="rId91"/>
    <p:sldId id="299" r:id="rId92"/>
    <p:sldId id="422" r:id="rId93"/>
    <p:sldId id="301" r:id="rId94"/>
    <p:sldId id="302" r:id="rId95"/>
    <p:sldId id="303" r:id="rId96"/>
    <p:sldId id="304" r:id="rId97"/>
    <p:sldId id="393" r:id="rId98"/>
    <p:sldId id="305" r:id="rId99"/>
    <p:sldId id="306" r:id="rId100"/>
    <p:sldId id="307" r:id="rId101"/>
    <p:sldId id="308" r:id="rId102"/>
    <p:sldId id="309" r:id="rId103"/>
    <p:sldId id="358" r:id="rId104"/>
    <p:sldId id="310" r:id="rId105"/>
    <p:sldId id="311" r:id="rId106"/>
    <p:sldId id="359" r:id="rId107"/>
    <p:sldId id="360" r:id="rId108"/>
    <p:sldId id="361" r:id="rId109"/>
    <p:sldId id="362" r:id="rId110"/>
    <p:sldId id="363" r:id="rId111"/>
    <p:sldId id="364" r:id="rId112"/>
    <p:sldId id="365" r:id="rId113"/>
    <p:sldId id="366" r:id="rId114"/>
    <p:sldId id="367" r:id="rId115"/>
    <p:sldId id="368" r:id="rId116"/>
    <p:sldId id="369" r:id="rId117"/>
    <p:sldId id="370" r:id="rId118"/>
    <p:sldId id="371" r:id="rId119"/>
    <p:sldId id="372" r:id="rId120"/>
    <p:sldId id="373" r:id="rId121"/>
    <p:sldId id="374" r:id="rId122"/>
    <p:sldId id="375" r:id="rId123"/>
    <p:sldId id="376" r:id="rId124"/>
    <p:sldId id="323" r:id="rId125"/>
    <p:sldId id="312" r:id="rId126"/>
    <p:sldId id="313" r:id="rId127"/>
    <p:sldId id="314" r:id="rId128"/>
    <p:sldId id="378" r:id="rId129"/>
    <p:sldId id="379" r:id="rId130"/>
    <p:sldId id="380" r:id="rId131"/>
    <p:sldId id="381" r:id="rId132"/>
    <p:sldId id="406" r:id="rId133"/>
    <p:sldId id="407" r:id="rId134"/>
    <p:sldId id="408" r:id="rId135"/>
    <p:sldId id="409" r:id="rId136"/>
    <p:sldId id="410" r:id="rId137"/>
    <p:sldId id="411" r:id="rId138"/>
    <p:sldId id="413" r:id="rId139"/>
    <p:sldId id="426" r:id="rId140"/>
    <p:sldId id="412" r:id="rId141"/>
    <p:sldId id="425" r:id="rId142"/>
    <p:sldId id="427" r:id="rId143"/>
    <p:sldId id="429" r:id="rId144"/>
    <p:sldId id="430" r:id="rId145"/>
    <p:sldId id="428" r:id="rId146"/>
    <p:sldId id="431" r:id="rId147"/>
    <p:sldId id="432" r:id="rId148"/>
    <p:sldId id="433" r:id="rId149"/>
    <p:sldId id="434" r:id="rId150"/>
    <p:sldId id="437" r:id="rId151"/>
    <p:sldId id="438" r:id="rId15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0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1.xml"/><Relationship Id="rId21" Type="http://schemas.openxmlformats.org/officeDocument/2006/relationships/slide" Target="slides/slide15.xml"/><Relationship Id="rId42" Type="http://schemas.openxmlformats.org/officeDocument/2006/relationships/slide" Target="slides/slide36.xml"/><Relationship Id="rId63" Type="http://schemas.openxmlformats.org/officeDocument/2006/relationships/slide" Target="slides/slide57.xml"/><Relationship Id="rId84" Type="http://schemas.openxmlformats.org/officeDocument/2006/relationships/slide" Target="slides/slide78.xml"/><Relationship Id="rId138" Type="http://schemas.openxmlformats.org/officeDocument/2006/relationships/slide" Target="slides/slide132.xml"/><Relationship Id="rId107" Type="http://schemas.openxmlformats.org/officeDocument/2006/relationships/slide" Target="slides/slide101.xml"/><Relationship Id="rId11" Type="http://schemas.openxmlformats.org/officeDocument/2006/relationships/slide" Target="slides/slide5.xml"/><Relationship Id="rId32" Type="http://schemas.openxmlformats.org/officeDocument/2006/relationships/slide" Target="slides/slide26.xml"/><Relationship Id="rId53" Type="http://schemas.openxmlformats.org/officeDocument/2006/relationships/slide" Target="slides/slide47.xml"/><Relationship Id="rId74" Type="http://schemas.openxmlformats.org/officeDocument/2006/relationships/slide" Target="slides/slide68.xml"/><Relationship Id="rId128" Type="http://schemas.openxmlformats.org/officeDocument/2006/relationships/slide" Target="slides/slide122.xml"/><Relationship Id="rId149" Type="http://schemas.openxmlformats.org/officeDocument/2006/relationships/slide" Target="slides/slide143.xml"/><Relationship Id="rId5" Type="http://schemas.openxmlformats.org/officeDocument/2006/relationships/slideMaster" Target="slideMasters/slideMaster5.xml"/><Relationship Id="rId95" Type="http://schemas.openxmlformats.org/officeDocument/2006/relationships/slide" Target="slides/slide89.xml"/><Relationship Id="rId22" Type="http://schemas.openxmlformats.org/officeDocument/2006/relationships/slide" Target="slides/slide16.xml"/><Relationship Id="rId43" Type="http://schemas.openxmlformats.org/officeDocument/2006/relationships/slide" Target="slides/slide37.xml"/><Relationship Id="rId64" Type="http://schemas.openxmlformats.org/officeDocument/2006/relationships/slide" Target="slides/slide58.xml"/><Relationship Id="rId118" Type="http://schemas.openxmlformats.org/officeDocument/2006/relationships/slide" Target="slides/slide112.xml"/><Relationship Id="rId139" Type="http://schemas.openxmlformats.org/officeDocument/2006/relationships/slide" Target="slides/slide133.xml"/><Relationship Id="rId80" Type="http://schemas.openxmlformats.org/officeDocument/2006/relationships/slide" Target="slides/slide74.xml"/><Relationship Id="rId85" Type="http://schemas.openxmlformats.org/officeDocument/2006/relationships/slide" Target="slides/slide79.xml"/><Relationship Id="rId150" Type="http://schemas.openxmlformats.org/officeDocument/2006/relationships/slide" Target="slides/slide144.xml"/><Relationship Id="rId155" Type="http://schemas.openxmlformats.org/officeDocument/2006/relationships/viewProps" Target="viewProps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59" Type="http://schemas.openxmlformats.org/officeDocument/2006/relationships/slide" Target="slides/slide53.xml"/><Relationship Id="rId103" Type="http://schemas.openxmlformats.org/officeDocument/2006/relationships/slide" Target="slides/slide97.xml"/><Relationship Id="rId108" Type="http://schemas.openxmlformats.org/officeDocument/2006/relationships/slide" Target="slides/slide102.xml"/><Relationship Id="rId124" Type="http://schemas.openxmlformats.org/officeDocument/2006/relationships/slide" Target="slides/slide118.xml"/><Relationship Id="rId129" Type="http://schemas.openxmlformats.org/officeDocument/2006/relationships/slide" Target="slides/slide123.xml"/><Relationship Id="rId54" Type="http://schemas.openxmlformats.org/officeDocument/2006/relationships/slide" Target="slides/slide48.xml"/><Relationship Id="rId70" Type="http://schemas.openxmlformats.org/officeDocument/2006/relationships/slide" Target="slides/slide64.xml"/><Relationship Id="rId75" Type="http://schemas.openxmlformats.org/officeDocument/2006/relationships/slide" Target="slides/slide69.xml"/><Relationship Id="rId91" Type="http://schemas.openxmlformats.org/officeDocument/2006/relationships/slide" Target="slides/slide85.xml"/><Relationship Id="rId96" Type="http://schemas.openxmlformats.org/officeDocument/2006/relationships/slide" Target="slides/slide90.xml"/><Relationship Id="rId140" Type="http://schemas.openxmlformats.org/officeDocument/2006/relationships/slide" Target="slides/slide134.xml"/><Relationship Id="rId145" Type="http://schemas.openxmlformats.org/officeDocument/2006/relationships/slide" Target="slides/slide139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49" Type="http://schemas.openxmlformats.org/officeDocument/2006/relationships/slide" Target="slides/slide43.xml"/><Relationship Id="rId114" Type="http://schemas.openxmlformats.org/officeDocument/2006/relationships/slide" Target="slides/slide108.xml"/><Relationship Id="rId119" Type="http://schemas.openxmlformats.org/officeDocument/2006/relationships/slide" Target="slides/slide113.xml"/><Relationship Id="rId44" Type="http://schemas.openxmlformats.org/officeDocument/2006/relationships/slide" Target="slides/slide38.xml"/><Relationship Id="rId60" Type="http://schemas.openxmlformats.org/officeDocument/2006/relationships/slide" Target="slides/slide54.xml"/><Relationship Id="rId65" Type="http://schemas.openxmlformats.org/officeDocument/2006/relationships/slide" Target="slides/slide59.xml"/><Relationship Id="rId81" Type="http://schemas.openxmlformats.org/officeDocument/2006/relationships/slide" Target="slides/slide75.xml"/><Relationship Id="rId86" Type="http://schemas.openxmlformats.org/officeDocument/2006/relationships/slide" Target="slides/slide80.xml"/><Relationship Id="rId130" Type="http://schemas.openxmlformats.org/officeDocument/2006/relationships/slide" Target="slides/slide124.xml"/><Relationship Id="rId135" Type="http://schemas.openxmlformats.org/officeDocument/2006/relationships/slide" Target="slides/slide129.xml"/><Relationship Id="rId151" Type="http://schemas.openxmlformats.org/officeDocument/2006/relationships/slide" Target="slides/slide145.xml"/><Relationship Id="rId156" Type="http://schemas.openxmlformats.org/officeDocument/2006/relationships/theme" Target="theme/theme1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9" Type="http://schemas.openxmlformats.org/officeDocument/2006/relationships/slide" Target="slides/slide33.xml"/><Relationship Id="rId109" Type="http://schemas.openxmlformats.org/officeDocument/2006/relationships/slide" Target="slides/slide103.xml"/><Relationship Id="rId34" Type="http://schemas.openxmlformats.org/officeDocument/2006/relationships/slide" Target="slides/slide28.xml"/><Relationship Id="rId50" Type="http://schemas.openxmlformats.org/officeDocument/2006/relationships/slide" Target="slides/slide44.xml"/><Relationship Id="rId55" Type="http://schemas.openxmlformats.org/officeDocument/2006/relationships/slide" Target="slides/slide49.xml"/><Relationship Id="rId76" Type="http://schemas.openxmlformats.org/officeDocument/2006/relationships/slide" Target="slides/slide70.xml"/><Relationship Id="rId97" Type="http://schemas.openxmlformats.org/officeDocument/2006/relationships/slide" Target="slides/slide91.xml"/><Relationship Id="rId104" Type="http://schemas.openxmlformats.org/officeDocument/2006/relationships/slide" Target="slides/slide98.xml"/><Relationship Id="rId120" Type="http://schemas.openxmlformats.org/officeDocument/2006/relationships/slide" Target="slides/slide114.xml"/><Relationship Id="rId125" Type="http://schemas.openxmlformats.org/officeDocument/2006/relationships/slide" Target="slides/slide119.xml"/><Relationship Id="rId141" Type="http://schemas.openxmlformats.org/officeDocument/2006/relationships/slide" Target="slides/slide135.xml"/><Relationship Id="rId146" Type="http://schemas.openxmlformats.org/officeDocument/2006/relationships/slide" Target="slides/slide140.xml"/><Relationship Id="rId7" Type="http://schemas.openxmlformats.org/officeDocument/2006/relationships/slide" Target="slides/slide1.xml"/><Relationship Id="rId71" Type="http://schemas.openxmlformats.org/officeDocument/2006/relationships/slide" Target="slides/slide65.xml"/><Relationship Id="rId92" Type="http://schemas.openxmlformats.org/officeDocument/2006/relationships/slide" Target="slides/slide86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3.xml"/><Relationship Id="rId24" Type="http://schemas.openxmlformats.org/officeDocument/2006/relationships/slide" Target="slides/slide18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66" Type="http://schemas.openxmlformats.org/officeDocument/2006/relationships/slide" Target="slides/slide60.xml"/><Relationship Id="rId87" Type="http://schemas.openxmlformats.org/officeDocument/2006/relationships/slide" Target="slides/slide81.xml"/><Relationship Id="rId110" Type="http://schemas.openxmlformats.org/officeDocument/2006/relationships/slide" Target="slides/slide104.xml"/><Relationship Id="rId115" Type="http://schemas.openxmlformats.org/officeDocument/2006/relationships/slide" Target="slides/slide109.xml"/><Relationship Id="rId131" Type="http://schemas.openxmlformats.org/officeDocument/2006/relationships/slide" Target="slides/slide125.xml"/><Relationship Id="rId136" Type="http://schemas.openxmlformats.org/officeDocument/2006/relationships/slide" Target="slides/slide130.xml"/><Relationship Id="rId157" Type="http://schemas.openxmlformats.org/officeDocument/2006/relationships/tableStyles" Target="tableStyles.xml"/><Relationship Id="rId61" Type="http://schemas.openxmlformats.org/officeDocument/2006/relationships/slide" Target="slides/slide55.xml"/><Relationship Id="rId82" Type="http://schemas.openxmlformats.org/officeDocument/2006/relationships/slide" Target="slides/slide76.xml"/><Relationship Id="rId152" Type="http://schemas.openxmlformats.org/officeDocument/2006/relationships/slide" Target="slides/slide146.xml"/><Relationship Id="rId19" Type="http://schemas.openxmlformats.org/officeDocument/2006/relationships/slide" Target="slides/slide13.xml"/><Relationship Id="rId14" Type="http://schemas.openxmlformats.org/officeDocument/2006/relationships/slide" Target="slides/slide8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56" Type="http://schemas.openxmlformats.org/officeDocument/2006/relationships/slide" Target="slides/slide50.xml"/><Relationship Id="rId77" Type="http://schemas.openxmlformats.org/officeDocument/2006/relationships/slide" Target="slides/slide71.xml"/><Relationship Id="rId100" Type="http://schemas.openxmlformats.org/officeDocument/2006/relationships/slide" Target="slides/slide94.xml"/><Relationship Id="rId105" Type="http://schemas.openxmlformats.org/officeDocument/2006/relationships/slide" Target="slides/slide99.xml"/><Relationship Id="rId126" Type="http://schemas.openxmlformats.org/officeDocument/2006/relationships/slide" Target="slides/slide120.xml"/><Relationship Id="rId147" Type="http://schemas.openxmlformats.org/officeDocument/2006/relationships/slide" Target="slides/slide141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72" Type="http://schemas.openxmlformats.org/officeDocument/2006/relationships/slide" Target="slides/slide66.xml"/><Relationship Id="rId93" Type="http://schemas.openxmlformats.org/officeDocument/2006/relationships/slide" Target="slides/slide87.xml"/><Relationship Id="rId98" Type="http://schemas.openxmlformats.org/officeDocument/2006/relationships/slide" Target="slides/slide92.xml"/><Relationship Id="rId121" Type="http://schemas.openxmlformats.org/officeDocument/2006/relationships/slide" Target="slides/slide115.xml"/><Relationship Id="rId142" Type="http://schemas.openxmlformats.org/officeDocument/2006/relationships/slide" Target="slides/slide136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19.xml"/><Relationship Id="rId46" Type="http://schemas.openxmlformats.org/officeDocument/2006/relationships/slide" Target="slides/slide40.xml"/><Relationship Id="rId67" Type="http://schemas.openxmlformats.org/officeDocument/2006/relationships/slide" Target="slides/slide61.xml"/><Relationship Id="rId116" Type="http://schemas.openxmlformats.org/officeDocument/2006/relationships/slide" Target="slides/slide110.xml"/><Relationship Id="rId137" Type="http://schemas.openxmlformats.org/officeDocument/2006/relationships/slide" Target="slides/slide131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62" Type="http://schemas.openxmlformats.org/officeDocument/2006/relationships/slide" Target="slides/slide56.xml"/><Relationship Id="rId83" Type="http://schemas.openxmlformats.org/officeDocument/2006/relationships/slide" Target="slides/slide77.xml"/><Relationship Id="rId88" Type="http://schemas.openxmlformats.org/officeDocument/2006/relationships/slide" Target="slides/slide82.xml"/><Relationship Id="rId111" Type="http://schemas.openxmlformats.org/officeDocument/2006/relationships/slide" Target="slides/slide105.xml"/><Relationship Id="rId132" Type="http://schemas.openxmlformats.org/officeDocument/2006/relationships/slide" Target="slides/slide126.xml"/><Relationship Id="rId153" Type="http://schemas.openxmlformats.org/officeDocument/2006/relationships/notesMaster" Target="notesMasters/notesMaster1.xml"/><Relationship Id="rId15" Type="http://schemas.openxmlformats.org/officeDocument/2006/relationships/slide" Target="slides/slide9.xml"/><Relationship Id="rId36" Type="http://schemas.openxmlformats.org/officeDocument/2006/relationships/slide" Target="slides/slide30.xml"/><Relationship Id="rId57" Type="http://schemas.openxmlformats.org/officeDocument/2006/relationships/slide" Target="slides/slide51.xml"/><Relationship Id="rId106" Type="http://schemas.openxmlformats.org/officeDocument/2006/relationships/slide" Target="slides/slide100.xml"/><Relationship Id="rId127" Type="http://schemas.openxmlformats.org/officeDocument/2006/relationships/slide" Target="slides/slide121.xml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52" Type="http://schemas.openxmlformats.org/officeDocument/2006/relationships/slide" Target="slides/slide46.xml"/><Relationship Id="rId73" Type="http://schemas.openxmlformats.org/officeDocument/2006/relationships/slide" Target="slides/slide67.xml"/><Relationship Id="rId78" Type="http://schemas.openxmlformats.org/officeDocument/2006/relationships/slide" Target="slides/slide72.xml"/><Relationship Id="rId94" Type="http://schemas.openxmlformats.org/officeDocument/2006/relationships/slide" Target="slides/slide88.xml"/><Relationship Id="rId99" Type="http://schemas.openxmlformats.org/officeDocument/2006/relationships/slide" Target="slides/slide93.xml"/><Relationship Id="rId101" Type="http://schemas.openxmlformats.org/officeDocument/2006/relationships/slide" Target="slides/slide95.xml"/><Relationship Id="rId122" Type="http://schemas.openxmlformats.org/officeDocument/2006/relationships/slide" Target="slides/slide116.xml"/><Relationship Id="rId143" Type="http://schemas.openxmlformats.org/officeDocument/2006/relationships/slide" Target="slides/slide137.xml"/><Relationship Id="rId148" Type="http://schemas.openxmlformats.org/officeDocument/2006/relationships/slide" Target="slides/slide142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47" Type="http://schemas.openxmlformats.org/officeDocument/2006/relationships/slide" Target="slides/slide41.xml"/><Relationship Id="rId68" Type="http://schemas.openxmlformats.org/officeDocument/2006/relationships/slide" Target="slides/slide62.xml"/><Relationship Id="rId89" Type="http://schemas.openxmlformats.org/officeDocument/2006/relationships/slide" Target="slides/slide83.xml"/><Relationship Id="rId112" Type="http://schemas.openxmlformats.org/officeDocument/2006/relationships/slide" Target="slides/slide106.xml"/><Relationship Id="rId133" Type="http://schemas.openxmlformats.org/officeDocument/2006/relationships/slide" Target="slides/slide127.xml"/><Relationship Id="rId154" Type="http://schemas.openxmlformats.org/officeDocument/2006/relationships/presProps" Target="presProps.xml"/><Relationship Id="rId16" Type="http://schemas.openxmlformats.org/officeDocument/2006/relationships/slide" Target="slides/slide10.xml"/><Relationship Id="rId37" Type="http://schemas.openxmlformats.org/officeDocument/2006/relationships/slide" Target="slides/slide31.xml"/><Relationship Id="rId58" Type="http://schemas.openxmlformats.org/officeDocument/2006/relationships/slide" Target="slides/slide52.xml"/><Relationship Id="rId79" Type="http://schemas.openxmlformats.org/officeDocument/2006/relationships/slide" Target="slides/slide73.xml"/><Relationship Id="rId102" Type="http://schemas.openxmlformats.org/officeDocument/2006/relationships/slide" Target="slides/slide96.xml"/><Relationship Id="rId123" Type="http://schemas.openxmlformats.org/officeDocument/2006/relationships/slide" Target="slides/slide117.xml"/><Relationship Id="rId144" Type="http://schemas.openxmlformats.org/officeDocument/2006/relationships/slide" Target="slides/slide138.xml"/><Relationship Id="rId90" Type="http://schemas.openxmlformats.org/officeDocument/2006/relationships/slide" Target="slides/slide84.xml"/><Relationship Id="rId27" Type="http://schemas.openxmlformats.org/officeDocument/2006/relationships/slide" Target="slides/slide21.xml"/><Relationship Id="rId48" Type="http://schemas.openxmlformats.org/officeDocument/2006/relationships/slide" Target="slides/slide42.xml"/><Relationship Id="rId69" Type="http://schemas.openxmlformats.org/officeDocument/2006/relationships/slide" Target="slides/slide63.xml"/><Relationship Id="rId113" Type="http://schemas.openxmlformats.org/officeDocument/2006/relationships/slide" Target="slides/slide107.xml"/><Relationship Id="rId134" Type="http://schemas.openxmlformats.org/officeDocument/2006/relationships/slide" Target="slides/slide12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4FC95FB-DD0F-4FA2-8DC2-5AA23AB135CB}" type="doc">
      <dgm:prSet loTypeId="urn:microsoft.com/office/officeart/2005/8/layout/process5" loCatId="process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AAE3CB95-8B8A-4588-8F13-EAD4750B36B3}">
      <dgm:prSet phldrT="[Text]" custT="1"/>
      <dgm:spPr/>
      <dgm:t>
        <a:bodyPr/>
        <a:lstStyle/>
        <a:p>
          <a:r>
            <a:rPr 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Step 1: State null and alternate hypothesis</a:t>
          </a:r>
        </a:p>
      </dgm:t>
    </dgm:pt>
    <dgm:pt modelId="{7D7F8D10-811F-44BB-BBEC-8BEED9A24EF9}" type="parTrans" cxnId="{2FB5B375-89B3-4E11-8384-A26521EF9570}">
      <dgm:prSet/>
      <dgm:spPr/>
      <dgm:t>
        <a:bodyPr/>
        <a:lstStyle/>
        <a:p>
          <a:endParaRPr lang="en-US" sz="20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BC7062BB-4776-47CF-ABD4-702E0D7ABAB2}" type="sibTrans" cxnId="{2FB5B375-89B3-4E11-8384-A26521EF9570}">
      <dgm:prSet custT="1"/>
      <dgm:spPr/>
      <dgm:t>
        <a:bodyPr/>
        <a:lstStyle/>
        <a:p>
          <a:endParaRPr lang="en-US" sz="20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EB9A9D8-E158-4251-8855-CE24F0C38834}">
      <dgm:prSet phldrT="[Text]" custT="1"/>
      <dgm:spPr/>
      <dgm:t>
        <a:bodyPr/>
        <a:lstStyle/>
        <a:p>
          <a:r>
            <a:rPr 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Step 2: Choose Confidence Level</a:t>
          </a:r>
        </a:p>
      </dgm:t>
    </dgm:pt>
    <dgm:pt modelId="{BC2C73C3-5BBD-4EE4-BBD1-43D1D326FB5B}" type="parTrans" cxnId="{978F8555-736D-4026-A369-62B9D551A9CD}">
      <dgm:prSet/>
      <dgm:spPr/>
      <dgm:t>
        <a:bodyPr/>
        <a:lstStyle/>
        <a:p>
          <a:endParaRPr lang="en-US" sz="20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5C710366-EE3D-430A-8DF3-B84F06DCD0B5}" type="sibTrans" cxnId="{978F8555-736D-4026-A369-62B9D551A9CD}">
      <dgm:prSet custT="1"/>
      <dgm:spPr/>
      <dgm:t>
        <a:bodyPr/>
        <a:lstStyle/>
        <a:p>
          <a:endParaRPr lang="en-US" sz="20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947B48FB-9C07-4D8D-A0B6-0E6764E3A5E1}">
      <dgm:prSet phldrT="[Text]" custT="1"/>
      <dgm:spPr/>
      <dgm:t>
        <a:bodyPr/>
        <a:lstStyle/>
        <a:p>
          <a:r>
            <a:rPr 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Step 3: Compute Test Statistics</a:t>
          </a:r>
        </a:p>
      </dgm:t>
    </dgm:pt>
    <dgm:pt modelId="{74157556-4879-4DD9-A481-965D17FFD252}" type="parTrans" cxnId="{8C7B04AB-2DC7-4AAD-AA19-543A126E7AD5}">
      <dgm:prSet/>
      <dgm:spPr/>
      <dgm:t>
        <a:bodyPr/>
        <a:lstStyle/>
        <a:p>
          <a:endParaRPr lang="en-US" sz="20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57BB814E-C99C-4ADC-A507-B6942224D5D6}" type="sibTrans" cxnId="{8C7B04AB-2DC7-4AAD-AA19-543A126E7AD5}">
      <dgm:prSet custT="1"/>
      <dgm:spPr/>
      <dgm:t>
        <a:bodyPr/>
        <a:lstStyle/>
        <a:p>
          <a:endParaRPr lang="en-US" sz="20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BF72F66B-9CA6-4AC2-AA60-FE278C116B50}">
      <dgm:prSet phldrT="[Text]" custT="1"/>
      <dgm:spPr/>
      <dgm:t>
        <a:bodyPr/>
        <a:lstStyle/>
        <a:p>
          <a:r>
            <a:rPr 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Step 5: Make the Conclusion</a:t>
          </a:r>
        </a:p>
      </dgm:t>
    </dgm:pt>
    <dgm:pt modelId="{893C24BD-578F-4284-8359-F0C034506C6F}" type="parTrans" cxnId="{3E036477-B4F5-4422-8669-1BE3DA0A6E94}">
      <dgm:prSet/>
      <dgm:spPr/>
      <dgm:t>
        <a:bodyPr/>
        <a:lstStyle/>
        <a:p>
          <a:endParaRPr lang="en-US" sz="20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94562C4-0838-41D5-9DC1-FAFBAE17FFFF}" type="sibTrans" cxnId="{3E036477-B4F5-4422-8669-1BE3DA0A6E94}">
      <dgm:prSet/>
      <dgm:spPr/>
      <dgm:t>
        <a:bodyPr/>
        <a:lstStyle/>
        <a:p>
          <a:endParaRPr lang="en-US" sz="20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288F43BC-BB93-4AE8-A574-17D322E87871}">
      <dgm:prSet phldrT="[Text]" custT="1"/>
      <dgm:spPr/>
      <dgm:t>
        <a:bodyPr/>
        <a:lstStyle/>
        <a:p>
          <a:r>
            <a:rPr 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Step 4: Compute p-value</a:t>
          </a:r>
        </a:p>
      </dgm:t>
    </dgm:pt>
    <dgm:pt modelId="{87330920-ACE6-4090-BD54-EDC9B30680A3}" type="parTrans" cxnId="{46ED3313-9CDA-4283-AADB-ABC2330546B7}">
      <dgm:prSet/>
      <dgm:spPr/>
      <dgm:t>
        <a:bodyPr/>
        <a:lstStyle/>
        <a:p>
          <a:endParaRPr lang="en-US" sz="20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AFA4DC12-A42E-498A-8155-CA109F3527F1}" type="sibTrans" cxnId="{46ED3313-9CDA-4283-AADB-ABC2330546B7}">
      <dgm:prSet custT="1"/>
      <dgm:spPr/>
      <dgm:t>
        <a:bodyPr/>
        <a:lstStyle/>
        <a:p>
          <a:endParaRPr lang="en-US" sz="20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213BD875-0312-4A07-BB00-34256A71E14F}" type="pres">
      <dgm:prSet presAssocID="{24FC95FB-DD0F-4FA2-8DC2-5AA23AB135CB}" presName="diagram" presStyleCnt="0">
        <dgm:presLayoutVars>
          <dgm:dir/>
          <dgm:resizeHandles val="exact"/>
        </dgm:presLayoutVars>
      </dgm:prSet>
      <dgm:spPr/>
    </dgm:pt>
    <dgm:pt modelId="{FF46FBF1-E742-416B-ABAD-438E122CAE8E}" type="pres">
      <dgm:prSet presAssocID="{AAE3CB95-8B8A-4588-8F13-EAD4750B36B3}" presName="node" presStyleLbl="node1" presStyleIdx="0" presStyleCnt="5">
        <dgm:presLayoutVars>
          <dgm:bulletEnabled val="1"/>
        </dgm:presLayoutVars>
      </dgm:prSet>
      <dgm:spPr/>
    </dgm:pt>
    <dgm:pt modelId="{0E7EA658-B29B-41C2-B191-272E338639D5}" type="pres">
      <dgm:prSet presAssocID="{BC7062BB-4776-47CF-ABD4-702E0D7ABAB2}" presName="sibTrans" presStyleLbl="sibTrans2D1" presStyleIdx="0" presStyleCnt="4"/>
      <dgm:spPr/>
    </dgm:pt>
    <dgm:pt modelId="{A2950ADC-8576-403A-AB1C-2671C423E24F}" type="pres">
      <dgm:prSet presAssocID="{BC7062BB-4776-47CF-ABD4-702E0D7ABAB2}" presName="connectorText" presStyleLbl="sibTrans2D1" presStyleIdx="0" presStyleCnt="4"/>
      <dgm:spPr/>
    </dgm:pt>
    <dgm:pt modelId="{E87CCDCE-AB7C-46E8-9322-9C360A8EF2A6}" type="pres">
      <dgm:prSet presAssocID="{EEB9A9D8-E158-4251-8855-CE24F0C38834}" presName="node" presStyleLbl="node1" presStyleIdx="1" presStyleCnt="5">
        <dgm:presLayoutVars>
          <dgm:bulletEnabled val="1"/>
        </dgm:presLayoutVars>
      </dgm:prSet>
      <dgm:spPr/>
    </dgm:pt>
    <dgm:pt modelId="{5B90A002-838F-439C-8F93-36F80B631A21}" type="pres">
      <dgm:prSet presAssocID="{5C710366-EE3D-430A-8DF3-B84F06DCD0B5}" presName="sibTrans" presStyleLbl="sibTrans2D1" presStyleIdx="1" presStyleCnt="4"/>
      <dgm:spPr/>
    </dgm:pt>
    <dgm:pt modelId="{3001CE64-23A3-4B21-824D-315F3E274591}" type="pres">
      <dgm:prSet presAssocID="{5C710366-EE3D-430A-8DF3-B84F06DCD0B5}" presName="connectorText" presStyleLbl="sibTrans2D1" presStyleIdx="1" presStyleCnt="4"/>
      <dgm:spPr/>
    </dgm:pt>
    <dgm:pt modelId="{87EEFCF3-EF77-4B6E-8B91-603D6D0C4198}" type="pres">
      <dgm:prSet presAssocID="{947B48FB-9C07-4D8D-A0B6-0E6764E3A5E1}" presName="node" presStyleLbl="node1" presStyleIdx="2" presStyleCnt="5">
        <dgm:presLayoutVars>
          <dgm:bulletEnabled val="1"/>
        </dgm:presLayoutVars>
      </dgm:prSet>
      <dgm:spPr/>
    </dgm:pt>
    <dgm:pt modelId="{D390C788-ECC3-466E-BE36-22D7548D8B7C}" type="pres">
      <dgm:prSet presAssocID="{57BB814E-C99C-4ADC-A507-B6942224D5D6}" presName="sibTrans" presStyleLbl="sibTrans2D1" presStyleIdx="2" presStyleCnt="4"/>
      <dgm:spPr/>
    </dgm:pt>
    <dgm:pt modelId="{1806736E-58FB-47F5-AD52-C58C7FE31F09}" type="pres">
      <dgm:prSet presAssocID="{57BB814E-C99C-4ADC-A507-B6942224D5D6}" presName="connectorText" presStyleLbl="sibTrans2D1" presStyleIdx="2" presStyleCnt="4"/>
      <dgm:spPr/>
    </dgm:pt>
    <dgm:pt modelId="{19EC0008-3C11-4BBA-BC97-7886FD1ADA3B}" type="pres">
      <dgm:prSet presAssocID="{288F43BC-BB93-4AE8-A574-17D322E87871}" presName="node" presStyleLbl="node1" presStyleIdx="3" presStyleCnt="5">
        <dgm:presLayoutVars>
          <dgm:bulletEnabled val="1"/>
        </dgm:presLayoutVars>
      </dgm:prSet>
      <dgm:spPr/>
    </dgm:pt>
    <dgm:pt modelId="{9D74EF80-DE07-4AA0-9F5E-61C0D582EE7A}" type="pres">
      <dgm:prSet presAssocID="{AFA4DC12-A42E-498A-8155-CA109F3527F1}" presName="sibTrans" presStyleLbl="sibTrans2D1" presStyleIdx="3" presStyleCnt="4"/>
      <dgm:spPr/>
    </dgm:pt>
    <dgm:pt modelId="{78768472-6E63-44F6-A1FD-280E16AB0A6A}" type="pres">
      <dgm:prSet presAssocID="{AFA4DC12-A42E-498A-8155-CA109F3527F1}" presName="connectorText" presStyleLbl="sibTrans2D1" presStyleIdx="3" presStyleCnt="4"/>
      <dgm:spPr/>
    </dgm:pt>
    <dgm:pt modelId="{B8A183D3-2F04-4731-B870-C930CF109736}" type="pres">
      <dgm:prSet presAssocID="{BF72F66B-9CA6-4AC2-AA60-FE278C116B50}" presName="node" presStyleLbl="node1" presStyleIdx="4" presStyleCnt="5">
        <dgm:presLayoutVars>
          <dgm:bulletEnabled val="1"/>
        </dgm:presLayoutVars>
      </dgm:prSet>
      <dgm:spPr/>
    </dgm:pt>
  </dgm:ptLst>
  <dgm:cxnLst>
    <dgm:cxn modelId="{4BA90B04-FBA6-480D-B755-ABC18CA59DFB}" type="presOf" srcId="{AFA4DC12-A42E-498A-8155-CA109F3527F1}" destId="{9D74EF80-DE07-4AA0-9F5E-61C0D582EE7A}" srcOrd="0" destOrd="0" presId="urn:microsoft.com/office/officeart/2005/8/layout/process5"/>
    <dgm:cxn modelId="{CC420C0D-1CF9-4F69-BD4A-8CBE8C375B1A}" type="presOf" srcId="{947B48FB-9C07-4D8D-A0B6-0E6764E3A5E1}" destId="{87EEFCF3-EF77-4B6E-8B91-603D6D0C4198}" srcOrd="0" destOrd="0" presId="urn:microsoft.com/office/officeart/2005/8/layout/process5"/>
    <dgm:cxn modelId="{46ED3313-9CDA-4283-AADB-ABC2330546B7}" srcId="{24FC95FB-DD0F-4FA2-8DC2-5AA23AB135CB}" destId="{288F43BC-BB93-4AE8-A574-17D322E87871}" srcOrd="3" destOrd="0" parTransId="{87330920-ACE6-4090-BD54-EDC9B30680A3}" sibTransId="{AFA4DC12-A42E-498A-8155-CA109F3527F1}"/>
    <dgm:cxn modelId="{9C8F1F14-89B5-4A06-A2F2-E0BBD9E09483}" type="presOf" srcId="{5C710366-EE3D-430A-8DF3-B84F06DCD0B5}" destId="{5B90A002-838F-439C-8F93-36F80B631A21}" srcOrd="0" destOrd="0" presId="urn:microsoft.com/office/officeart/2005/8/layout/process5"/>
    <dgm:cxn modelId="{209FB01F-5986-4F5A-955A-26CC215B1792}" type="presOf" srcId="{57BB814E-C99C-4ADC-A507-B6942224D5D6}" destId="{1806736E-58FB-47F5-AD52-C58C7FE31F09}" srcOrd="1" destOrd="0" presId="urn:microsoft.com/office/officeart/2005/8/layout/process5"/>
    <dgm:cxn modelId="{A06E2933-342C-4D20-868E-4D7F1CF40861}" type="presOf" srcId="{AFA4DC12-A42E-498A-8155-CA109F3527F1}" destId="{78768472-6E63-44F6-A1FD-280E16AB0A6A}" srcOrd="1" destOrd="0" presId="urn:microsoft.com/office/officeart/2005/8/layout/process5"/>
    <dgm:cxn modelId="{3C7A7540-FA93-46A6-90C8-6344A5A5AE92}" type="presOf" srcId="{BC7062BB-4776-47CF-ABD4-702E0D7ABAB2}" destId="{0E7EA658-B29B-41C2-B191-272E338639D5}" srcOrd="0" destOrd="0" presId="urn:microsoft.com/office/officeart/2005/8/layout/process5"/>
    <dgm:cxn modelId="{B15F1346-CBCA-49E1-8BC9-421865292134}" type="presOf" srcId="{57BB814E-C99C-4ADC-A507-B6942224D5D6}" destId="{D390C788-ECC3-466E-BE36-22D7548D8B7C}" srcOrd="0" destOrd="0" presId="urn:microsoft.com/office/officeart/2005/8/layout/process5"/>
    <dgm:cxn modelId="{F5247468-5F0A-475E-8A21-303D76449C1D}" type="presOf" srcId="{5C710366-EE3D-430A-8DF3-B84F06DCD0B5}" destId="{3001CE64-23A3-4B21-824D-315F3E274591}" srcOrd="1" destOrd="0" presId="urn:microsoft.com/office/officeart/2005/8/layout/process5"/>
    <dgm:cxn modelId="{32EEBD6E-7DE1-4AA1-9C5B-11B98363A3D9}" type="presOf" srcId="{BF72F66B-9CA6-4AC2-AA60-FE278C116B50}" destId="{B8A183D3-2F04-4731-B870-C930CF109736}" srcOrd="0" destOrd="0" presId="urn:microsoft.com/office/officeart/2005/8/layout/process5"/>
    <dgm:cxn modelId="{71D18270-3CA6-4EEB-A239-379CADC6A60F}" type="presOf" srcId="{BC7062BB-4776-47CF-ABD4-702E0D7ABAB2}" destId="{A2950ADC-8576-403A-AB1C-2671C423E24F}" srcOrd="1" destOrd="0" presId="urn:microsoft.com/office/officeart/2005/8/layout/process5"/>
    <dgm:cxn modelId="{978F8555-736D-4026-A369-62B9D551A9CD}" srcId="{24FC95FB-DD0F-4FA2-8DC2-5AA23AB135CB}" destId="{EEB9A9D8-E158-4251-8855-CE24F0C38834}" srcOrd="1" destOrd="0" parTransId="{BC2C73C3-5BBD-4EE4-BBD1-43D1D326FB5B}" sibTransId="{5C710366-EE3D-430A-8DF3-B84F06DCD0B5}"/>
    <dgm:cxn modelId="{2FB5B375-89B3-4E11-8384-A26521EF9570}" srcId="{24FC95FB-DD0F-4FA2-8DC2-5AA23AB135CB}" destId="{AAE3CB95-8B8A-4588-8F13-EAD4750B36B3}" srcOrd="0" destOrd="0" parTransId="{7D7F8D10-811F-44BB-BBEC-8BEED9A24EF9}" sibTransId="{BC7062BB-4776-47CF-ABD4-702E0D7ABAB2}"/>
    <dgm:cxn modelId="{3E036477-B4F5-4422-8669-1BE3DA0A6E94}" srcId="{24FC95FB-DD0F-4FA2-8DC2-5AA23AB135CB}" destId="{BF72F66B-9CA6-4AC2-AA60-FE278C116B50}" srcOrd="4" destOrd="0" parTransId="{893C24BD-578F-4284-8359-F0C034506C6F}" sibTransId="{E94562C4-0838-41D5-9DC1-FAFBAE17FFFF}"/>
    <dgm:cxn modelId="{D7B3BB81-0F91-4140-A4AB-196AF1FF5184}" type="presOf" srcId="{EEB9A9D8-E158-4251-8855-CE24F0C38834}" destId="{E87CCDCE-AB7C-46E8-9322-9C360A8EF2A6}" srcOrd="0" destOrd="0" presId="urn:microsoft.com/office/officeart/2005/8/layout/process5"/>
    <dgm:cxn modelId="{6B15D587-ADF0-4049-AD3C-039056C4498E}" type="presOf" srcId="{AAE3CB95-8B8A-4588-8F13-EAD4750B36B3}" destId="{FF46FBF1-E742-416B-ABAD-438E122CAE8E}" srcOrd="0" destOrd="0" presId="urn:microsoft.com/office/officeart/2005/8/layout/process5"/>
    <dgm:cxn modelId="{8C7B04AB-2DC7-4AAD-AA19-543A126E7AD5}" srcId="{24FC95FB-DD0F-4FA2-8DC2-5AA23AB135CB}" destId="{947B48FB-9C07-4D8D-A0B6-0E6764E3A5E1}" srcOrd="2" destOrd="0" parTransId="{74157556-4879-4DD9-A481-965D17FFD252}" sibTransId="{57BB814E-C99C-4ADC-A507-B6942224D5D6}"/>
    <dgm:cxn modelId="{F4CC46B0-D5BA-4BA8-9A63-A42EF1AD738F}" type="presOf" srcId="{24FC95FB-DD0F-4FA2-8DC2-5AA23AB135CB}" destId="{213BD875-0312-4A07-BB00-34256A71E14F}" srcOrd="0" destOrd="0" presId="urn:microsoft.com/office/officeart/2005/8/layout/process5"/>
    <dgm:cxn modelId="{F60395F8-BBF4-4E31-A3D1-A402E4D0206D}" type="presOf" srcId="{288F43BC-BB93-4AE8-A574-17D322E87871}" destId="{19EC0008-3C11-4BBA-BC97-7886FD1ADA3B}" srcOrd="0" destOrd="0" presId="urn:microsoft.com/office/officeart/2005/8/layout/process5"/>
    <dgm:cxn modelId="{42A8BE0D-177B-4417-8B87-8978E8EC65F7}" type="presParOf" srcId="{213BD875-0312-4A07-BB00-34256A71E14F}" destId="{FF46FBF1-E742-416B-ABAD-438E122CAE8E}" srcOrd="0" destOrd="0" presId="urn:microsoft.com/office/officeart/2005/8/layout/process5"/>
    <dgm:cxn modelId="{44451DC6-5163-4148-9C70-B0E406973B80}" type="presParOf" srcId="{213BD875-0312-4A07-BB00-34256A71E14F}" destId="{0E7EA658-B29B-41C2-B191-272E338639D5}" srcOrd="1" destOrd="0" presId="urn:microsoft.com/office/officeart/2005/8/layout/process5"/>
    <dgm:cxn modelId="{716643B9-1510-4438-AB20-38C3F430C6C5}" type="presParOf" srcId="{0E7EA658-B29B-41C2-B191-272E338639D5}" destId="{A2950ADC-8576-403A-AB1C-2671C423E24F}" srcOrd="0" destOrd="0" presId="urn:microsoft.com/office/officeart/2005/8/layout/process5"/>
    <dgm:cxn modelId="{9631DFF6-AF4F-4A42-8205-44D7029D6FFE}" type="presParOf" srcId="{213BD875-0312-4A07-BB00-34256A71E14F}" destId="{E87CCDCE-AB7C-46E8-9322-9C360A8EF2A6}" srcOrd="2" destOrd="0" presId="urn:microsoft.com/office/officeart/2005/8/layout/process5"/>
    <dgm:cxn modelId="{11CAB781-1F79-4B57-9BCB-090612DD6E56}" type="presParOf" srcId="{213BD875-0312-4A07-BB00-34256A71E14F}" destId="{5B90A002-838F-439C-8F93-36F80B631A21}" srcOrd="3" destOrd="0" presId="urn:microsoft.com/office/officeart/2005/8/layout/process5"/>
    <dgm:cxn modelId="{7BC63E19-8E47-4E7F-A6CD-9FA364B7CF00}" type="presParOf" srcId="{5B90A002-838F-439C-8F93-36F80B631A21}" destId="{3001CE64-23A3-4B21-824D-315F3E274591}" srcOrd="0" destOrd="0" presId="urn:microsoft.com/office/officeart/2005/8/layout/process5"/>
    <dgm:cxn modelId="{1BF150DB-D3EF-49FD-9573-C84830E1F637}" type="presParOf" srcId="{213BD875-0312-4A07-BB00-34256A71E14F}" destId="{87EEFCF3-EF77-4B6E-8B91-603D6D0C4198}" srcOrd="4" destOrd="0" presId="urn:microsoft.com/office/officeart/2005/8/layout/process5"/>
    <dgm:cxn modelId="{69C44968-5471-4749-9C0F-E74E4C579EB0}" type="presParOf" srcId="{213BD875-0312-4A07-BB00-34256A71E14F}" destId="{D390C788-ECC3-466E-BE36-22D7548D8B7C}" srcOrd="5" destOrd="0" presId="urn:microsoft.com/office/officeart/2005/8/layout/process5"/>
    <dgm:cxn modelId="{57A6D907-A401-47D6-8A36-D770E5EFB85D}" type="presParOf" srcId="{D390C788-ECC3-466E-BE36-22D7548D8B7C}" destId="{1806736E-58FB-47F5-AD52-C58C7FE31F09}" srcOrd="0" destOrd="0" presId="urn:microsoft.com/office/officeart/2005/8/layout/process5"/>
    <dgm:cxn modelId="{A7CFEBA9-EABD-48FB-8401-088D7D642AB0}" type="presParOf" srcId="{213BD875-0312-4A07-BB00-34256A71E14F}" destId="{19EC0008-3C11-4BBA-BC97-7886FD1ADA3B}" srcOrd="6" destOrd="0" presId="urn:microsoft.com/office/officeart/2005/8/layout/process5"/>
    <dgm:cxn modelId="{C037492F-8F89-40AF-98D0-CAAAFCAD80C6}" type="presParOf" srcId="{213BD875-0312-4A07-BB00-34256A71E14F}" destId="{9D74EF80-DE07-4AA0-9F5E-61C0D582EE7A}" srcOrd="7" destOrd="0" presId="urn:microsoft.com/office/officeart/2005/8/layout/process5"/>
    <dgm:cxn modelId="{D462C1A3-B0E7-4A10-B598-3D96E01D1DCC}" type="presParOf" srcId="{9D74EF80-DE07-4AA0-9F5E-61C0D582EE7A}" destId="{78768472-6E63-44F6-A1FD-280E16AB0A6A}" srcOrd="0" destOrd="0" presId="urn:microsoft.com/office/officeart/2005/8/layout/process5"/>
    <dgm:cxn modelId="{070CC76C-6C32-4A8A-8257-027562870782}" type="presParOf" srcId="{213BD875-0312-4A07-BB00-34256A71E14F}" destId="{B8A183D3-2F04-4731-B870-C930CF109736}" srcOrd="8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4FC95FB-DD0F-4FA2-8DC2-5AA23AB135CB}" type="doc">
      <dgm:prSet loTypeId="urn:microsoft.com/office/officeart/2005/8/layout/hChevron3" loCatId="process" qsTypeId="urn:microsoft.com/office/officeart/2005/8/quickstyle/simple2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AAE3CB95-8B8A-4588-8F13-EAD4750B36B3}">
      <dgm:prSet phldrT="[Text]" custT="1"/>
      <dgm:spPr/>
      <dgm:t>
        <a:bodyPr/>
        <a:lstStyle/>
        <a:p>
          <a:r>
            <a:rPr lang="en-US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Step 1: State null and alternate hypothesis</a:t>
          </a:r>
        </a:p>
      </dgm:t>
    </dgm:pt>
    <dgm:pt modelId="{7D7F8D10-811F-44BB-BBEC-8BEED9A24EF9}" type="parTrans" cxnId="{2FB5B375-89B3-4E11-8384-A26521EF9570}">
      <dgm:prSet/>
      <dgm:spPr/>
      <dgm:t>
        <a:bodyPr/>
        <a:lstStyle/>
        <a:p>
          <a:endParaRPr lang="en-US" sz="14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BC7062BB-4776-47CF-ABD4-702E0D7ABAB2}" type="sibTrans" cxnId="{2FB5B375-89B3-4E11-8384-A26521EF9570}">
      <dgm:prSet custT="1"/>
      <dgm:spPr/>
      <dgm:t>
        <a:bodyPr/>
        <a:lstStyle/>
        <a:p>
          <a:endParaRPr lang="en-US" sz="14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EB9A9D8-E158-4251-8855-CE24F0C38834}">
      <dgm:prSet phldrT="[Text]" custT="1"/>
      <dgm:spPr/>
      <dgm:t>
        <a:bodyPr/>
        <a:lstStyle/>
        <a:p>
          <a:r>
            <a:rPr lang="en-US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Step 2: Choose Confidence Level</a:t>
          </a:r>
        </a:p>
      </dgm:t>
    </dgm:pt>
    <dgm:pt modelId="{BC2C73C3-5BBD-4EE4-BBD1-43D1D326FB5B}" type="parTrans" cxnId="{978F8555-736D-4026-A369-62B9D551A9CD}">
      <dgm:prSet/>
      <dgm:spPr/>
      <dgm:t>
        <a:bodyPr/>
        <a:lstStyle/>
        <a:p>
          <a:endParaRPr lang="en-US" sz="14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5C710366-EE3D-430A-8DF3-B84F06DCD0B5}" type="sibTrans" cxnId="{978F8555-736D-4026-A369-62B9D551A9CD}">
      <dgm:prSet custT="1"/>
      <dgm:spPr/>
      <dgm:t>
        <a:bodyPr/>
        <a:lstStyle/>
        <a:p>
          <a:endParaRPr lang="en-US" sz="14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947B48FB-9C07-4D8D-A0B6-0E6764E3A5E1}">
      <dgm:prSet phldrT="[Text]" custT="1"/>
      <dgm:spPr/>
      <dgm:t>
        <a:bodyPr/>
        <a:lstStyle/>
        <a:p>
          <a:r>
            <a:rPr lang="en-US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Step 3: Test Statistics</a:t>
          </a:r>
        </a:p>
      </dgm:t>
    </dgm:pt>
    <dgm:pt modelId="{74157556-4879-4DD9-A481-965D17FFD252}" type="parTrans" cxnId="{8C7B04AB-2DC7-4AAD-AA19-543A126E7AD5}">
      <dgm:prSet/>
      <dgm:spPr/>
      <dgm:t>
        <a:bodyPr/>
        <a:lstStyle/>
        <a:p>
          <a:endParaRPr lang="en-US" sz="14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57BB814E-C99C-4ADC-A507-B6942224D5D6}" type="sibTrans" cxnId="{8C7B04AB-2DC7-4AAD-AA19-543A126E7AD5}">
      <dgm:prSet custT="1"/>
      <dgm:spPr/>
      <dgm:t>
        <a:bodyPr/>
        <a:lstStyle/>
        <a:p>
          <a:endParaRPr lang="en-US" sz="14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BF72F66B-9CA6-4AC2-AA60-FE278C116B50}">
      <dgm:prSet phldrT="[Text]" custT="1"/>
      <dgm:spPr/>
      <dgm:t>
        <a:bodyPr/>
        <a:lstStyle/>
        <a:p>
          <a:r>
            <a:rPr lang="en-US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Step 5: Make the Conclusion</a:t>
          </a:r>
        </a:p>
      </dgm:t>
    </dgm:pt>
    <dgm:pt modelId="{893C24BD-578F-4284-8359-F0C034506C6F}" type="parTrans" cxnId="{3E036477-B4F5-4422-8669-1BE3DA0A6E94}">
      <dgm:prSet/>
      <dgm:spPr/>
      <dgm:t>
        <a:bodyPr/>
        <a:lstStyle/>
        <a:p>
          <a:endParaRPr lang="en-US" sz="14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94562C4-0838-41D5-9DC1-FAFBAE17FFFF}" type="sibTrans" cxnId="{3E036477-B4F5-4422-8669-1BE3DA0A6E94}">
      <dgm:prSet/>
      <dgm:spPr/>
      <dgm:t>
        <a:bodyPr/>
        <a:lstStyle/>
        <a:p>
          <a:endParaRPr lang="en-US" sz="14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288F43BC-BB93-4AE8-A574-17D322E87871}">
      <dgm:prSet phldrT="[Text]" custT="1"/>
      <dgm:spPr/>
      <dgm:t>
        <a:bodyPr/>
        <a:lstStyle/>
        <a:p>
          <a:r>
            <a:rPr lang="en-US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Step 4: p-value</a:t>
          </a:r>
        </a:p>
      </dgm:t>
    </dgm:pt>
    <dgm:pt modelId="{87330920-ACE6-4090-BD54-EDC9B30680A3}" type="parTrans" cxnId="{46ED3313-9CDA-4283-AADB-ABC2330546B7}">
      <dgm:prSet/>
      <dgm:spPr/>
      <dgm:t>
        <a:bodyPr/>
        <a:lstStyle/>
        <a:p>
          <a:endParaRPr lang="en-US" sz="14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AFA4DC12-A42E-498A-8155-CA109F3527F1}" type="sibTrans" cxnId="{46ED3313-9CDA-4283-AADB-ABC2330546B7}">
      <dgm:prSet custT="1"/>
      <dgm:spPr/>
      <dgm:t>
        <a:bodyPr/>
        <a:lstStyle/>
        <a:p>
          <a:endParaRPr lang="en-US" sz="14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202E418C-8F03-4C72-99E9-7075238E31E4}" type="pres">
      <dgm:prSet presAssocID="{24FC95FB-DD0F-4FA2-8DC2-5AA23AB135CB}" presName="Name0" presStyleCnt="0">
        <dgm:presLayoutVars>
          <dgm:dir/>
          <dgm:resizeHandles val="exact"/>
        </dgm:presLayoutVars>
      </dgm:prSet>
      <dgm:spPr/>
    </dgm:pt>
    <dgm:pt modelId="{4F96E6B5-168F-4D2C-87C4-0013C99C0ECB}" type="pres">
      <dgm:prSet presAssocID="{AAE3CB95-8B8A-4588-8F13-EAD4750B36B3}" presName="parTxOnly" presStyleLbl="node1" presStyleIdx="0" presStyleCnt="5">
        <dgm:presLayoutVars>
          <dgm:bulletEnabled val="1"/>
        </dgm:presLayoutVars>
      </dgm:prSet>
      <dgm:spPr/>
    </dgm:pt>
    <dgm:pt modelId="{CA1678A5-0C54-4FE6-9C53-E2BA49D979D1}" type="pres">
      <dgm:prSet presAssocID="{BC7062BB-4776-47CF-ABD4-702E0D7ABAB2}" presName="parSpace" presStyleCnt="0"/>
      <dgm:spPr/>
    </dgm:pt>
    <dgm:pt modelId="{00A4CB8E-5283-4F5B-917D-9720BA971937}" type="pres">
      <dgm:prSet presAssocID="{EEB9A9D8-E158-4251-8855-CE24F0C38834}" presName="parTxOnly" presStyleLbl="node1" presStyleIdx="1" presStyleCnt="5">
        <dgm:presLayoutVars>
          <dgm:bulletEnabled val="1"/>
        </dgm:presLayoutVars>
      </dgm:prSet>
      <dgm:spPr/>
    </dgm:pt>
    <dgm:pt modelId="{3FC6D0C0-003C-41CA-813E-4E151988BB75}" type="pres">
      <dgm:prSet presAssocID="{5C710366-EE3D-430A-8DF3-B84F06DCD0B5}" presName="parSpace" presStyleCnt="0"/>
      <dgm:spPr/>
    </dgm:pt>
    <dgm:pt modelId="{F433C84E-79CC-48FF-A65A-BDDC34A70D0D}" type="pres">
      <dgm:prSet presAssocID="{947B48FB-9C07-4D8D-A0B6-0E6764E3A5E1}" presName="parTxOnly" presStyleLbl="node1" presStyleIdx="2" presStyleCnt="5">
        <dgm:presLayoutVars>
          <dgm:bulletEnabled val="1"/>
        </dgm:presLayoutVars>
      </dgm:prSet>
      <dgm:spPr/>
    </dgm:pt>
    <dgm:pt modelId="{5B1EDA8C-31DE-470B-A0BE-17E0F88372BC}" type="pres">
      <dgm:prSet presAssocID="{57BB814E-C99C-4ADC-A507-B6942224D5D6}" presName="parSpace" presStyleCnt="0"/>
      <dgm:spPr/>
    </dgm:pt>
    <dgm:pt modelId="{B8B2A921-AB86-456C-841F-1B8F5F65D565}" type="pres">
      <dgm:prSet presAssocID="{288F43BC-BB93-4AE8-A574-17D322E87871}" presName="parTxOnly" presStyleLbl="node1" presStyleIdx="3" presStyleCnt="5">
        <dgm:presLayoutVars>
          <dgm:bulletEnabled val="1"/>
        </dgm:presLayoutVars>
      </dgm:prSet>
      <dgm:spPr/>
    </dgm:pt>
    <dgm:pt modelId="{0E8F114C-4E51-44C0-8577-7AE52377D0F5}" type="pres">
      <dgm:prSet presAssocID="{AFA4DC12-A42E-498A-8155-CA109F3527F1}" presName="parSpace" presStyleCnt="0"/>
      <dgm:spPr/>
    </dgm:pt>
    <dgm:pt modelId="{1B0756A4-7F09-4D72-A94F-59CB33D49262}" type="pres">
      <dgm:prSet presAssocID="{BF72F66B-9CA6-4AC2-AA60-FE278C116B50}" presName="parTxOnly" presStyleLbl="node1" presStyleIdx="4" presStyleCnt="5">
        <dgm:presLayoutVars>
          <dgm:bulletEnabled val="1"/>
        </dgm:presLayoutVars>
      </dgm:prSet>
      <dgm:spPr/>
    </dgm:pt>
  </dgm:ptLst>
  <dgm:cxnLst>
    <dgm:cxn modelId="{46ED3313-9CDA-4283-AADB-ABC2330546B7}" srcId="{24FC95FB-DD0F-4FA2-8DC2-5AA23AB135CB}" destId="{288F43BC-BB93-4AE8-A574-17D322E87871}" srcOrd="3" destOrd="0" parTransId="{87330920-ACE6-4090-BD54-EDC9B30680A3}" sibTransId="{AFA4DC12-A42E-498A-8155-CA109F3527F1}"/>
    <dgm:cxn modelId="{51D08B4E-BA63-4DAB-BA35-E5C8E6A296EC}" type="presOf" srcId="{288F43BC-BB93-4AE8-A574-17D322E87871}" destId="{B8B2A921-AB86-456C-841F-1B8F5F65D565}" srcOrd="0" destOrd="0" presId="urn:microsoft.com/office/officeart/2005/8/layout/hChevron3"/>
    <dgm:cxn modelId="{978F8555-736D-4026-A369-62B9D551A9CD}" srcId="{24FC95FB-DD0F-4FA2-8DC2-5AA23AB135CB}" destId="{EEB9A9D8-E158-4251-8855-CE24F0C38834}" srcOrd="1" destOrd="0" parTransId="{BC2C73C3-5BBD-4EE4-BBD1-43D1D326FB5B}" sibTransId="{5C710366-EE3D-430A-8DF3-B84F06DCD0B5}"/>
    <dgm:cxn modelId="{2FB5B375-89B3-4E11-8384-A26521EF9570}" srcId="{24FC95FB-DD0F-4FA2-8DC2-5AA23AB135CB}" destId="{AAE3CB95-8B8A-4588-8F13-EAD4750B36B3}" srcOrd="0" destOrd="0" parTransId="{7D7F8D10-811F-44BB-BBEC-8BEED9A24EF9}" sibTransId="{BC7062BB-4776-47CF-ABD4-702E0D7ABAB2}"/>
    <dgm:cxn modelId="{3E036477-B4F5-4422-8669-1BE3DA0A6E94}" srcId="{24FC95FB-DD0F-4FA2-8DC2-5AA23AB135CB}" destId="{BF72F66B-9CA6-4AC2-AA60-FE278C116B50}" srcOrd="4" destOrd="0" parTransId="{893C24BD-578F-4284-8359-F0C034506C6F}" sibTransId="{E94562C4-0838-41D5-9DC1-FAFBAE17FFFF}"/>
    <dgm:cxn modelId="{29587085-0E3D-4424-AAC5-4D947AC953DA}" type="presOf" srcId="{BF72F66B-9CA6-4AC2-AA60-FE278C116B50}" destId="{1B0756A4-7F09-4D72-A94F-59CB33D49262}" srcOrd="0" destOrd="0" presId="urn:microsoft.com/office/officeart/2005/8/layout/hChevron3"/>
    <dgm:cxn modelId="{8C7B04AB-2DC7-4AAD-AA19-543A126E7AD5}" srcId="{24FC95FB-DD0F-4FA2-8DC2-5AA23AB135CB}" destId="{947B48FB-9C07-4D8D-A0B6-0E6764E3A5E1}" srcOrd="2" destOrd="0" parTransId="{74157556-4879-4DD9-A481-965D17FFD252}" sibTransId="{57BB814E-C99C-4ADC-A507-B6942224D5D6}"/>
    <dgm:cxn modelId="{6C7467B3-9DF6-4D40-91E2-1767EB4D4E77}" type="presOf" srcId="{24FC95FB-DD0F-4FA2-8DC2-5AA23AB135CB}" destId="{202E418C-8F03-4C72-99E9-7075238E31E4}" srcOrd="0" destOrd="0" presId="urn:microsoft.com/office/officeart/2005/8/layout/hChevron3"/>
    <dgm:cxn modelId="{DCBC79C8-F3FF-4601-9ECD-635A54768BE8}" type="presOf" srcId="{EEB9A9D8-E158-4251-8855-CE24F0C38834}" destId="{00A4CB8E-5283-4F5B-917D-9720BA971937}" srcOrd="0" destOrd="0" presId="urn:microsoft.com/office/officeart/2005/8/layout/hChevron3"/>
    <dgm:cxn modelId="{F575ADE8-3CA0-433A-BB2B-0C61B913A306}" type="presOf" srcId="{947B48FB-9C07-4D8D-A0B6-0E6764E3A5E1}" destId="{F433C84E-79CC-48FF-A65A-BDDC34A70D0D}" srcOrd="0" destOrd="0" presId="urn:microsoft.com/office/officeart/2005/8/layout/hChevron3"/>
    <dgm:cxn modelId="{3A8F8DF1-DA55-471B-AE17-5CC47A37A842}" type="presOf" srcId="{AAE3CB95-8B8A-4588-8F13-EAD4750B36B3}" destId="{4F96E6B5-168F-4D2C-87C4-0013C99C0ECB}" srcOrd="0" destOrd="0" presId="urn:microsoft.com/office/officeart/2005/8/layout/hChevron3"/>
    <dgm:cxn modelId="{B9E034E4-C84F-40FB-B401-30F26A0CF047}" type="presParOf" srcId="{202E418C-8F03-4C72-99E9-7075238E31E4}" destId="{4F96E6B5-168F-4D2C-87C4-0013C99C0ECB}" srcOrd="0" destOrd="0" presId="urn:microsoft.com/office/officeart/2005/8/layout/hChevron3"/>
    <dgm:cxn modelId="{021A648F-3069-47B9-846B-60B1B86F2B95}" type="presParOf" srcId="{202E418C-8F03-4C72-99E9-7075238E31E4}" destId="{CA1678A5-0C54-4FE6-9C53-E2BA49D979D1}" srcOrd="1" destOrd="0" presId="urn:microsoft.com/office/officeart/2005/8/layout/hChevron3"/>
    <dgm:cxn modelId="{8E09D999-45FD-44F5-8920-D544A39338CC}" type="presParOf" srcId="{202E418C-8F03-4C72-99E9-7075238E31E4}" destId="{00A4CB8E-5283-4F5B-917D-9720BA971937}" srcOrd="2" destOrd="0" presId="urn:microsoft.com/office/officeart/2005/8/layout/hChevron3"/>
    <dgm:cxn modelId="{641D6EDA-EFFC-47B3-9DD2-12BCFA0F7F17}" type="presParOf" srcId="{202E418C-8F03-4C72-99E9-7075238E31E4}" destId="{3FC6D0C0-003C-41CA-813E-4E151988BB75}" srcOrd="3" destOrd="0" presId="urn:microsoft.com/office/officeart/2005/8/layout/hChevron3"/>
    <dgm:cxn modelId="{EDD42CAC-3730-4527-ABD8-3E4C7B297C26}" type="presParOf" srcId="{202E418C-8F03-4C72-99E9-7075238E31E4}" destId="{F433C84E-79CC-48FF-A65A-BDDC34A70D0D}" srcOrd="4" destOrd="0" presId="urn:microsoft.com/office/officeart/2005/8/layout/hChevron3"/>
    <dgm:cxn modelId="{7FFA5D49-F0F0-48C7-AED0-68E134F52BAB}" type="presParOf" srcId="{202E418C-8F03-4C72-99E9-7075238E31E4}" destId="{5B1EDA8C-31DE-470B-A0BE-17E0F88372BC}" srcOrd="5" destOrd="0" presId="urn:microsoft.com/office/officeart/2005/8/layout/hChevron3"/>
    <dgm:cxn modelId="{8A1F1532-7FC5-404B-91D0-772577E81C24}" type="presParOf" srcId="{202E418C-8F03-4C72-99E9-7075238E31E4}" destId="{B8B2A921-AB86-456C-841F-1B8F5F65D565}" srcOrd="6" destOrd="0" presId="urn:microsoft.com/office/officeart/2005/8/layout/hChevron3"/>
    <dgm:cxn modelId="{4C678088-74F6-4068-8979-92A4F8172886}" type="presParOf" srcId="{202E418C-8F03-4C72-99E9-7075238E31E4}" destId="{0E8F114C-4E51-44C0-8577-7AE52377D0F5}" srcOrd="7" destOrd="0" presId="urn:microsoft.com/office/officeart/2005/8/layout/hChevron3"/>
    <dgm:cxn modelId="{0EE0F22A-0E3C-40F5-A2D9-36FBC36A4B90}" type="presParOf" srcId="{202E418C-8F03-4C72-99E9-7075238E31E4}" destId="{1B0756A4-7F09-4D72-A94F-59CB33D49262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4FC95FB-DD0F-4FA2-8DC2-5AA23AB135CB}" type="doc">
      <dgm:prSet loTypeId="urn:microsoft.com/office/officeart/2005/8/layout/hChevron3" loCatId="process" qsTypeId="urn:microsoft.com/office/officeart/2005/8/quickstyle/simple2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AAE3CB95-8B8A-4588-8F13-EAD4750B36B3}">
      <dgm:prSet phldrT="[Text]" custT="1"/>
      <dgm:spPr/>
      <dgm:t>
        <a:bodyPr/>
        <a:lstStyle/>
        <a:p>
          <a:r>
            <a:rPr lang="en-US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Step 1: State null and alternate hypothesis</a:t>
          </a:r>
        </a:p>
      </dgm:t>
    </dgm:pt>
    <dgm:pt modelId="{7D7F8D10-811F-44BB-BBEC-8BEED9A24EF9}" type="parTrans" cxnId="{2FB5B375-89B3-4E11-8384-A26521EF9570}">
      <dgm:prSet/>
      <dgm:spPr/>
      <dgm:t>
        <a:bodyPr/>
        <a:lstStyle/>
        <a:p>
          <a:endParaRPr lang="en-US" sz="14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BC7062BB-4776-47CF-ABD4-702E0D7ABAB2}" type="sibTrans" cxnId="{2FB5B375-89B3-4E11-8384-A26521EF9570}">
      <dgm:prSet custT="1"/>
      <dgm:spPr/>
      <dgm:t>
        <a:bodyPr/>
        <a:lstStyle/>
        <a:p>
          <a:endParaRPr lang="en-US" sz="14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EB9A9D8-E158-4251-8855-CE24F0C38834}">
      <dgm:prSet phldrT="[Text]" custT="1"/>
      <dgm:spPr/>
      <dgm:t>
        <a:bodyPr/>
        <a:lstStyle/>
        <a:p>
          <a:r>
            <a:rPr lang="en-US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Step 2: Choose Confidence Level</a:t>
          </a:r>
        </a:p>
      </dgm:t>
    </dgm:pt>
    <dgm:pt modelId="{BC2C73C3-5BBD-4EE4-BBD1-43D1D326FB5B}" type="parTrans" cxnId="{978F8555-736D-4026-A369-62B9D551A9CD}">
      <dgm:prSet/>
      <dgm:spPr/>
      <dgm:t>
        <a:bodyPr/>
        <a:lstStyle/>
        <a:p>
          <a:endParaRPr lang="en-US" sz="14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5C710366-EE3D-430A-8DF3-B84F06DCD0B5}" type="sibTrans" cxnId="{978F8555-736D-4026-A369-62B9D551A9CD}">
      <dgm:prSet custT="1"/>
      <dgm:spPr/>
      <dgm:t>
        <a:bodyPr/>
        <a:lstStyle/>
        <a:p>
          <a:endParaRPr lang="en-US" sz="14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947B48FB-9C07-4D8D-A0B6-0E6764E3A5E1}">
      <dgm:prSet phldrT="[Text]" custT="1"/>
      <dgm:spPr/>
      <dgm:t>
        <a:bodyPr/>
        <a:lstStyle/>
        <a:p>
          <a:r>
            <a:rPr lang="en-US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Step 3: Test Statistics</a:t>
          </a:r>
        </a:p>
      </dgm:t>
    </dgm:pt>
    <dgm:pt modelId="{74157556-4879-4DD9-A481-965D17FFD252}" type="parTrans" cxnId="{8C7B04AB-2DC7-4AAD-AA19-543A126E7AD5}">
      <dgm:prSet/>
      <dgm:spPr/>
      <dgm:t>
        <a:bodyPr/>
        <a:lstStyle/>
        <a:p>
          <a:endParaRPr lang="en-US" sz="14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57BB814E-C99C-4ADC-A507-B6942224D5D6}" type="sibTrans" cxnId="{8C7B04AB-2DC7-4AAD-AA19-543A126E7AD5}">
      <dgm:prSet custT="1"/>
      <dgm:spPr/>
      <dgm:t>
        <a:bodyPr/>
        <a:lstStyle/>
        <a:p>
          <a:endParaRPr lang="en-US" sz="14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BF72F66B-9CA6-4AC2-AA60-FE278C116B50}">
      <dgm:prSet phldrT="[Text]" custT="1"/>
      <dgm:spPr/>
      <dgm:t>
        <a:bodyPr/>
        <a:lstStyle/>
        <a:p>
          <a:r>
            <a:rPr lang="en-US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Step 5: Make the Conclusion</a:t>
          </a:r>
        </a:p>
      </dgm:t>
    </dgm:pt>
    <dgm:pt modelId="{893C24BD-578F-4284-8359-F0C034506C6F}" type="parTrans" cxnId="{3E036477-B4F5-4422-8669-1BE3DA0A6E94}">
      <dgm:prSet/>
      <dgm:spPr/>
      <dgm:t>
        <a:bodyPr/>
        <a:lstStyle/>
        <a:p>
          <a:endParaRPr lang="en-US" sz="14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94562C4-0838-41D5-9DC1-FAFBAE17FFFF}" type="sibTrans" cxnId="{3E036477-B4F5-4422-8669-1BE3DA0A6E94}">
      <dgm:prSet/>
      <dgm:spPr/>
      <dgm:t>
        <a:bodyPr/>
        <a:lstStyle/>
        <a:p>
          <a:endParaRPr lang="en-US" sz="14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288F43BC-BB93-4AE8-A574-17D322E87871}">
      <dgm:prSet phldrT="[Text]" custT="1"/>
      <dgm:spPr/>
      <dgm:t>
        <a:bodyPr/>
        <a:lstStyle/>
        <a:p>
          <a:r>
            <a:rPr lang="en-US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Step 4: p-value</a:t>
          </a:r>
        </a:p>
      </dgm:t>
    </dgm:pt>
    <dgm:pt modelId="{87330920-ACE6-4090-BD54-EDC9B30680A3}" type="parTrans" cxnId="{46ED3313-9CDA-4283-AADB-ABC2330546B7}">
      <dgm:prSet/>
      <dgm:spPr/>
      <dgm:t>
        <a:bodyPr/>
        <a:lstStyle/>
        <a:p>
          <a:endParaRPr lang="en-US" sz="14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AFA4DC12-A42E-498A-8155-CA109F3527F1}" type="sibTrans" cxnId="{46ED3313-9CDA-4283-AADB-ABC2330546B7}">
      <dgm:prSet custT="1"/>
      <dgm:spPr/>
      <dgm:t>
        <a:bodyPr/>
        <a:lstStyle/>
        <a:p>
          <a:endParaRPr lang="en-US" sz="14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202E418C-8F03-4C72-99E9-7075238E31E4}" type="pres">
      <dgm:prSet presAssocID="{24FC95FB-DD0F-4FA2-8DC2-5AA23AB135CB}" presName="Name0" presStyleCnt="0">
        <dgm:presLayoutVars>
          <dgm:dir/>
          <dgm:resizeHandles val="exact"/>
        </dgm:presLayoutVars>
      </dgm:prSet>
      <dgm:spPr/>
    </dgm:pt>
    <dgm:pt modelId="{4F96E6B5-168F-4D2C-87C4-0013C99C0ECB}" type="pres">
      <dgm:prSet presAssocID="{AAE3CB95-8B8A-4588-8F13-EAD4750B36B3}" presName="parTxOnly" presStyleLbl="node1" presStyleIdx="0" presStyleCnt="5">
        <dgm:presLayoutVars>
          <dgm:bulletEnabled val="1"/>
        </dgm:presLayoutVars>
      </dgm:prSet>
      <dgm:spPr/>
    </dgm:pt>
    <dgm:pt modelId="{CA1678A5-0C54-4FE6-9C53-E2BA49D979D1}" type="pres">
      <dgm:prSet presAssocID="{BC7062BB-4776-47CF-ABD4-702E0D7ABAB2}" presName="parSpace" presStyleCnt="0"/>
      <dgm:spPr/>
    </dgm:pt>
    <dgm:pt modelId="{00A4CB8E-5283-4F5B-917D-9720BA971937}" type="pres">
      <dgm:prSet presAssocID="{EEB9A9D8-E158-4251-8855-CE24F0C38834}" presName="parTxOnly" presStyleLbl="node1" presStyleIdx="1" presStyleCnt="5">
        <dgm:presLayoutVars>
          <dgm:bulletEnabled val="1"/>
        </dgm:presLayoutVars>
      </dgm:prSet>
      <dgm:spPr/>
    </dgm:pt>
    <dgm:pt modelId="{3FC6D0C0-003C-41CA-813E-4E151988BB75}" type="pres">
      <dgm:prSet presAssocID="{5C710366-EE3D-430A-8DF3-B84F06DCD0B5}" presName="parSpace" presStyleCnt="0"/>
      <dgm:spPr/>
    </dgm:pt>
    <dgm:pt modelId="{F433C84E-79CC-48FF-A65A-BDDC34A70D0D}" type="pres">
      <dgm:prSet presAssocID="{947B48FB-9C07-4D8D-A0B6-0E6764E3A5E1}" presName="parTxOnly" presStyleLbl="node1" presStyleIdx="2" presStyleCnt="5">
        <dgm:presLayoutVars>
          <dgm:bulletEnabled val="1"/>
        </dgm:presLayoutVars>
      </dgm:prSet>
      <dgm:spPr/>
    </dgm:pt>
    <dgm:pt modelId="{5B1EDA8C-31DE-470B-A0BE-17E0F88372BC}" type="pres">
      <dgm:prSet presAssocID="{57BB814E-C99C-4ADC-A507-B6942224D5D6}" presName="parSpace" presStyleCnt="0"/>
      <dgm:spPr/>
    </dgm:pt>
    <dgm:pt modelId="{B8B2A921-AB86-456C-841F-1B8F5F65D565}" type="pres">
      <dgm:prSet presAssocID="{288F43BC-BB93-4AE8-A574-17D322E87871}" presName="parTxOnly" presStyleLbl="node1" presStyleIdx="3" presStyleCnt="5">
        <dgm:presLayoutVars>
          <dgm:bulletEnabled val="1"/>
        </dgm:presLayoutVars>
      </dgm:prSet>
      <dgm:spPr/>
    </dgm:pt>
    <dgm:pt modelId="{0E8F114C-4E51-44C0-8577-7AE52377D0F5}" type="pres">
      <dgm:prSet presAssocID="{AFA4DC12-A42E-498A-8155-CA109F3527F1}" presName="parSpace" presStyleCnt="0"/>
      <dgm:spPr/>
    </dgm:pt>
    <dgm:pt modelId="{1B0756A4-7F09-4D72-A94F-59CB33D49262}" type="pres">
      <dgm:prSet presAssocID="{BF72F66B-9CA6-4AC2-AA60-FE278C116B50}" presName="parTxOnly" presStyleLbl="node1" presStyleIdx="4" presStyleCnt="5">
        <dgm:presLayoutVars>
          <dgm:bulletEnabled val="1"/>
        </dgm:presLayoutVars>
      </dgm:prSet>
      <dgm:spPr/>
    </dgm:pt>
  </dgm:ptLst>
  <dgm:cxnLst>
    <dgm:cxn modelId="{46ED3313-9CDA-4283-AADB-ABC2330546B7}" srcId="{24FC95FB-DD0F-4FA2-8DC2-5AA23AB135CB}" destId="{288F43BC-BB93-4AE8-A574-17D322E87871}" srcOrd="3" destOrd="0" parTransId="{87330920-ACE6-4090-BD54-EDC9B30680A3}" sibTransId="{AFA4DC12-A42E-498A-8155-CA109F3527F1}"/>
    <dgm:cxn modelId="{51D08B4E-BA63-4DAB-BA35-E5C8E6A296EC}" type="presOf" srcId="{288F43BC-BB93-4AE8-A574-17D322E87871}" destId="{B8B2A921-AB86-456C-841F-1B8F5F65D565}" srcOrd="0" destOrd="0" presId="urn:microsoft.com/office/officeart/2005/8/layout/hChevron3"/>
    <dgm:cxn modelId="{978F8555-736D-4026-A369-62B9D551A9CD}" srcId="{24FC95FB-DD0F-4FA2-8DC2-5AA23AB135CB}" destId="{EEB9A9D8-E158-4251-8855-CE24F0C38834}" srcOrd="1" destOrd="0" parTransId="{BC2C73C3-5BBD-4EE4-BBD1-43D1D326FB5B}" sibTransId="{5C710366-EE3D-430A-8DF3-B84F06DCD0B5}"/>
    <dgm:cxn modelId="{2FB5B375-89B3-4E11-8384-A26521EF9570}" srcId="{24FC95FB-DD0F-4FA2-8DC2-5AA23AB135CB}" destId="{AAE3CB95-8B8A-4588-8F13-EAD4750B36B3}" srcOrd="0" destOrd="0" parTransId="{7D7F8D10-811F-44BB-BBEC-8BEED9A24EF9}" sibTransId="{BC7062BB-4776-47CF-ABD4-702E0D7ABAB2}"/>
    <dgm:cxn modelId="{3E036477-B4F5-4422-8669-1BE3DA0A6E94}" srcId="{24FC95FB-DD0F-4FA2-8DC2-5AA23AB135CB}" destId="{BF72F66B-9CA6-4AC2-AA60-FE278C116B50}" srcOrd="4" destOrd="0" parTransId="{893C24BD-578F-4284-8359-F0C034506C6F}" sibTransId="{E94562C4-0838-41D5-9DC1-FAFBAE17FFFF}"/>
    <dgm:cxn modelId="{29587085-0E3D-4424-AAC5-4D947AC953DA}" type="presOf" srcId="{BF72F66B-9CA6-4AC2-AA60-FE278C116B50}" destId="{1B0756A4-7F09-4D72-A94F-59CB33D49262}" srcOrd="0" destOrd="0" presId="urn:microsoft.com/office/officeart/2005/8/layout/hChevron3"/>
    <dgm:cxn modelId="{8C7B04AB-2DC7-4AAD-AA19-543A126E7AD5}" srcId="{24FC95FB-DD0F-4FA2-8DC2-5AA23AB135CB}" destId="{947B48FB-9C07-4D8D-A0B6-0E6764E3A5E1}" srcOrd="2" destOrd="0" parTransId="{74157556-4879-4DD9-A481-965D17FFD252}" sibTransId="{57BB814E-C99C-4ADC-A507-B6942224D5D6}"/>
    <dgm:cxn modelId="{6C7467B3-9DF6-4D40-91E2-1767EB4D4E77}" type="presOf" srcId="{24FC95FB-DD0F-4FA2-8DC2-5AA23AB135CB}" destId="{202E418C-8F03-4C72-99E9-7075238E31E4}" srcOrd="0" destOrd="0" presId="urn:microsoft.com/office/officeart/2005/8/layout/hChevron3"/>
    <dgm:cxn modelId="{DCBC79C8-F3FF-4601-9ECD-635A54768BE8}" type="presOf" srcId="{EEB9A9D8-E158-4251-8855-CE24F0C38834}" destId="{00A4CB8E-5283-4F5B-917D-9720BA971937}" srcOrd="0" destOrd="0" presId="urn:microsoft.com/office/officeart/2005/8/layout/hChevron3"/>
    <dgm:cxn modelId="{F575ADE8-3CA0-433A-BB2B-0C61B913A306}" type="presOf" srcId="{947B48FB-9C07-4D8D-A0B6-0E6764E3A5E1}" destId="{F433C84E-79CC-48FF-A65A-BDDC34A70D0D}" srcOrd="0" destOrd="0" presId="urn:microsoft.com/office/officeart/2005/8/layout/hChevron3"/>
    <dgm:cxn modelId="{3A8F8DF1-DA55-471B-AE17-5CC47A37A842}" type="presOf" srcId="{AAE3CB95-8B8A-4588-8F13-EAD4750B36B3}" destId="{4F96E6B5-168F-4D2C-87C4-0013C99C0ECB}" srcOrd="0" destOrd="0" presId="urn:microsoft.com/office/officeart/2005/8/layout/hChevron3"/>
    <dgm:cxn modelId="{B9E034E4-C84F-40FB-B401-30F26A0CF047}" type="presParOf" srcId="{202E418C-8F03-4C72-99E9-7075238E31E4}" destId="{4F96E6B5-168F-4D2C-87C4-0013C99C0ECB}" srcOrd="0" destOrd="0" presId="urn:microsoft.com/office/officeart/2005/8/layout/hChevron3"/>
    <dgm:cxn modelId="{021A648F-3069-47B9-846B-60B1B86F2B95}" type="presParOf" srcId="{202E418C-8F03-4C72-99E9-7075238E31E4}" destId="{CA1678A5-0C54-4FE6-9C53-E2BA49D979D1}" srcOrd="1" destOrd="0" presId="urn:microsoft.com/office/officeart/2005/8/layout/hChevron3"/>
    <dgm:cxn modelId="{8E09D999-45FD-44F5-8920-D544A39338CC}" type="presParOf" srcId="{202E418C-8F03-4C72-99E9-7075238E31E4}" destId="{00A4CB8E-5283-4F5B-917D-9720BA971937}" srcOrd="2" destOrd="0" presId="urn:microsoft.com/office/officeart/2005/8/layout/hChevron3"/>
    <dgm:cxn modelId="{641D6EDA-EFFC-47B3-9DD2-12BCFA0F7F17}" type="presParOf" srcId="{202E418C-8F03-4C72-99E9-7075238E31E4}" destId="{3FC6D0C0-003C-41CA-813E-4E151988BB75}" srcOrd="3" destOrd="0" presId="urn:microsoft.com/office/officeart/2005/8/layout/hChevron3"/>
    <dgm:cxn modelId="{EDD42CAC-3730-4527-ABD8-3E4C7B297C26}" type="presParOf" srcId="{202E418C-8F03-4C72-99E9-7075238E31E4}" destId="{F433C84E-79CC-48FF-A65A-BDDC34A70D0D}" srcOrd="4" destOrd="0" presId="urn:microsoft.com/office/officeart/2005/8/layout/hChevron3"/>
    <dgm:cxn modelId="{7FFA5D49-F0F0-48C7-AED0-68E134F52BAB}" type="presParOf" srcId="{202E418C-8F03-4C72-99E9-7075238E31E4}" destId="{5B1EDA8C-31DE-470B-A0BE-17E0F88372BC}" srcOrd="5" destOrd="0" presId="urn:microsoft.com/office/officeart/2005/8/layout/hChevron3"/>
    <dgm:cxn modelId="{8A1F1532-7FC5-404B-91D0-772577E81C24}" type="presParOf" srcId="{202E418C-8F03-4C72-99E9-7075238E31E4}" destId="{B8B2A921-AB86-456C-841F-1B8F5F65D565}" srcOrd="6" destOrd="0" presId="urn:microsoft.com/office/officeart/2005/8/layout/hChevron3"/>
    <dgm:cxn modelId="{4C678088-74F6-4068-8979-92A4F8172886}" type="presParOf" srcId="{202E418C-8F03-4C72-99E9-7075238E31E4}" destId="{0E8F114C-4E51-44C0-8577-7AE52377D0F5}" srcOrd="7" destOrd="0" presId="urn:microsoft.com/office/officeart/2005/8/layout/hChevron3"/>
    <dgm:cxn modelId="{0EE0F22A-0E3C-40F5-A2D9-36FBC36A4B90}" type="presParOf" srcId="{202E418C-8F03-4C72-99E9-7075238E31E4}" destId="{1B0756A4-7F09-4D72-A94F-59CB33D49262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4FC95FB-DD0F-4FA2-8DC2-5AA23AB135CB}" type="doc">
      <dgm:prSet loTypeId="urn:microsoft.com/office/officeart/2005/8/layout/hChevron3" loCatId="process" qsTypeId="urn:microsoft.com/office/officeart/2005/8/quickstyle/simple2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AAE3CB95-8B8A-4588-8F13-EAD4750B36B3}">
      <dgm:prSet phldrT="[Text]" custT="1"/>
      <dgm:spPr/>
      <dgm:t>
        <a:bodyPr/>
        <a:lstStyle/>
        <a:p>
          <a:r>
            <a:rPr lang="en-US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Step 1: State null and alternate hypothesis</a:t>
          </a:r>
        </a:p>
      </dgm:t>
    </dgm:pt>
    <dgm:pt modelId="{7D7F8D10-811F-44BB-BBEC-8BEED9A24EF9}" type="parTrans" cxnId="{2FB5B375-89B3-4E11-8384-A26521EF9570}">
      <dgm:prSet/>
      <dgm:spPr/>
      <dgm:t>
        <a:bodyPr/>
        <a:lstStyle/>
        <a:p>
          <a:endParaRPr lang="en-US" sz="14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BC7062BB-4776-47CF-ABD4-702E0D7ABAB2}" type="sibTrans" cxnId="{2FB5B375-89B3-4E11-8384-A26521EF9570}">
      <dgm:prSet custT="1"/>
      <dgm:spPr/>
      <dgm:t>
        <a:bodyPr/>
        <a:lstStyle/>
        <a:p>
          <a:endParaRPr lang="en-US" sz="14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EB9A9D8-E158-4251-8855-CE24F0C38834}">
      <dgm:prSet phldrT="[Text]" custT="1"/>
      <dgm:spPr/>
      <dgm:t>
        <a:bodyPr/>
        <a:lstStyle/>
        <a:p>
          <a:r>
            <a:rPr lang="en-US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Step 2: Choose Confidence Level</a:t>
          </a:r>
        </a:p>
      </dgm:t>
    </dgm:pt>
    <dgm:pt modelId="{BC2C73C3-5BBD-4EE4-BBD1-43D1D326FB5B}" type="parTrans" cxnId="{978F8555-736D-4026-A369-62B9D551A9CD}">
      <dgm:prSet/>
      <dgm:spPr/>
      <dgm:t>
        <a:bodyPr/>
        <a:lstStyle/>
        <a:p>
          <a:endParaRPr lang="en-US" sz="14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5C710366-EE3D-430A-8DF3-B84F06DCD0B5}" type="sibTrans" cxnId="{978F8555-736D-4026-A369-62B9D551A9CD}">
      <dgm:prSet custT="1"/>
      <dgm:spPr/>
      <dgm:t>
        <a:bodyPr/>
        <a:lstStyle/>
        <a:p>
          <a:endParaRPr lang="en-US" sz="14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947B48FB-9C07-4D8D-A0B6-0E6764E3A5E1}">
      <dgm:prSet phldrT="[Text]" custT="1"/>
      <dgm:spPr/>
      <dgm:t>
        <a:bodyPr/>
        <a:lstStyle/>
        <a:p>
          <a:r>
            <a:rPr lang="en-US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Step 3: Test Statistics</a:t>
          </a:r>
        </a:p>
      </dgm:t>
    </dgm:pt>
    <dgm:pt modelId="{74157556-4879-4DD9-A481-965D17FFD252}" type="parTrans" cxnId="{8C7B04AB-2DC7-4AAD-AA19-543A126E7AD5}">
      <dgm:prSet/>
      <dgm:spPr/>
      <dgm:t>
        <a:bodyPr/>
        <a:lstStyle/>
        <a:p>
          <a:endParaRPr lang="en-US" sz="14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57BB814E-C99C-4ADC-A507-B6942224D5D6}" type="sibTrans" cxnId="{8C7B04AB-2DC7-4AAD-AA19-543A126E7AD5}">
      <dgm:prSet custT="1"/>
      <dgm:spPr/>
      <dgm:t>
        <a:bodyPr/>
        <a:lstStyle/>
        <a:p>
          <a:endParaRPr lang="en-US" sz="14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BF72F66B-9CA6-4AC2-AA60-FE278C116B50}">
      <dgm:prSet phldrT="[Text]" custT="1"/>
      <dgm:spPr/>
      <dgm:t>
        <a:bodyPr/>
        <a:lstStyle/>
        <a:p>
          <a:r>
            <a:rPr lang="en-US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Step 5: Make the Conclusion</a:t>
          </a:r>
        </a:p>
      </dgm:t>
    </dgm:pt>
    <dgm:pt modelId="{893C24BD-578F-4284-8359-F0C034506C6F}" type="parTrans" cxnId="{3E036477-B4F5-4422-8669-1BE3DA0A6E94}">
      <dgm:prSet/>
      <dgm:spPr/>
      <dgm:t>
        <a:bodyPr/>
        <a:lstStyle/>
        <a:p>
          <a:endParaRPr lang="en-US" sz="14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94562C4-0838-41D5-9DC1-FAFBAE17FFFF}" type="sibTrans" cxnId="{3E036477-B4F5-4422-8669-1BE3DA0A6E94}">
      <dgm:prSet/>
      <dgm:spPr/>
      <dgm:t>
        <a:bodyPr/>
        <a:lstStyle/>
        <a:p>
          <a:endParaRPr lang="en-US" sz="14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288F43BC-BB93-4AE8-A574-17D322E87871}">
      <dgm:prSet phldrT="[Text]" custT="1"/>
      <dgm:spPr/>
      <dgm:t>
        <a:bodyPr/>
        <a:lstStyle/>
        <a:p>
          <a:r>
            <a:rPr lang="en-US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Step 4: p-value</a:t>
          </a:r>
        </a:p>
      </dgm:t>
    </dgm:pt>
    <dgm:pt modelId="{87330920-ACE6-4090-BD54-EDC9B30680A3}" type="parTrans" cxnId="{46ED3313-9CDA-4283-AADB-ABC2330546B7}">
      <dgm:prSet/>
      <dgm:spPr/>
      <dgm:t>
        <a:bodyPr/>
        <a:lstStyle/>
        <a:p>
          <a:endParaRPr lang="en-US" sz="14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AFA4DC12-A42E-498A-8155-CA109F3527F1}" type="sibTrans" cxnId="{46ED3313-9CDA-4283-AADB-ABC2330546B7}">
      <dgm:prSet custT="1"/>
      <dgm:spPr/>
      <dgm:t>
        <a:bodyPr/>
        <a:lstStyle/>
        <a:p>
          <a:endParaRPr lang="en-US" sz="14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202E418C-8F03-4C72-99E9-7075238E31E4}" type="pres">
      <dgm:prSet presAssocID="{24FC95FB-DD0F-4FA2-8DC2-5AA23AB135CB}" presName="Name0" presStyleCnt="0">
        <dgm:presLayoutVars>
          <dgm:dir/>
          <dgm:resizeHandles val="exact"/>
        </dgm:presLayoutVars>
      </dgm:prSet>
      <dgm:spPr/>
    </dgm:pt>
    <dgm:pt modelId="{4F96E6B5-168F-4D2C-87C4-0013C99C0ECB}" type="pres">
      <dgm:prSet presAssocID="{AAE3CB95-8B8A-4588-8F13-EAD4750B36B3}" presName="parTxOnly" presStyleLbl="node1" presStyleIdx="0" presStyleCnt="5">
        <dgm:presLayoutVars>
          <dgm:bulletEnabled val="1"/>
        </dgm:presLayoutVars>
      </dgm:prSet>
      <dgm:spPr/>
    </dgm:pt>
    <dgm:pt modelId="{CA1678A5-0C54-4FE6-9C53-E2BA49D979D1}" type="pres">
      <dgm:prSet presAssocID="{BC7062BB-4776-47CF-ABD4-702E0D7ABAB2}" presName="parSpace" presStyleCnt="0"/>
      <dgm:spPr/>
    </dgm:pt>
    <dgm:pt modelId="{00A4CB8E-5283-4F5B-917D-9720BA971937}" type="pres">
      <dgm:prSet presAssocID="{EEB9A9D8-E158-4251-8855-CE24F0C38834}" presName="parTxOnly" presStyleLbl="node1" presStyleIdx="1" presStyleCnt="5">
        <dgm:presLayoutVars>
          <dgm:bulletEnabled val="1"/>
        </dgm:presLayoutVars>
      </dgm:prSet>
      <dgm:spPr/>
    </dgm:pt>
    <dgm:pt modelId="{3FC6D0C0-003C-41CA-813E-4E151988BB75}" type="pres">
      <dgm:prSet presAssocID="{5C710366-EE3D-430A-8DF3-B84F06DCD0B5}" presName="parSpace" presStyleCnt="0"/>
      <dgm:spPr/>
    </dgm:pt>
    <dgm:pt modelId="{F433C84E-79CC-48FF-A65A-BDDC34A70D0D}" type="pres">
      <dgm:prSet presAssocID="{947B48FB-9C07-4D8D-A0B6-0E6764E3A5E1}" presName="parTxOnly" presStyleLbl="node1" presStyleIdx="2" presStyleCnt="5">
        <dgm:presLayoutVars>
          <dgm:bulletEnabled val="1"/>
        </dgm:presLayoutVars>
      </dgm:prSet>
      <dgm:spPr/>
    </dgm:pt>
    <dgm:pt modelId="{5B1EDA8C-31DE-470B-A0BE-17E0F88372BC}" type="pres">
      <dgm:prSet presAssocID="{57BB814E-C99C-4ADC-A507-B6942224D5D6}" presName="parSpace" presStyleCnt="0"/>
      <dgm:spPr/>
    </dgm:pt>
    <dgm:pt modelId="{B8B2A921-AB86-456C-841F-1B8F5F65D565}" type="pres">
      <dgm:prSet presAssocID="{288F43BC-BB93-4AE8-A574-17D322E87871}" presName="parTxOnly" presStyleLbl="node1" presStyleIdx="3" presStyleCnt="5">
        <dgm:presLayoutVars>
          <dgm:bulletEnabled val="1"/>
        </dgm:presLayoutVars>
      </dgm:prSet>
      <dgm:spPr/>
    </dgm:pt>
    <dgm:pt modelId="{0E8F114C-4E51-44C0-8577-7AE52377D0F5}" type="pres">
      <dgm:prSet presAssocID="{AFA4DC12-A42E-498A-8155-CA109F3527F1}" presName="parSpace" presStyleCnt="0"/>
      <dgm:spPr/>
    </dgm:pt>
    <dgm:pt modelId="{1B0756A4-7F09-4D72-A94F-59CB33D49262}" type="pres">
      <dgm:prSet presAssocID="{BF72F66B-9CA6-4AC2-AA60-FE278C116B50}" presName="parTxOnly" presStyleLbl="node1" presStyleIdx="4" presStyleCnt="5">
        <dgm:presLayoutVars>
          <dgm:bulletEnabled val="1"/>
        </dgm:presLayoutVars>
      </dgm:prSet>
      <dgm:spPr/>
    </dgm:pt>
  </dgm:ptLst>
  <dgm:cxnLst>
    <dgm:cxn modelId="{46ED3313-9CDA-4283-AADB-ABC2330546B7}" srcId="{24FC95FB-DD0F-4FA2-8DC2-5AA23AB135CB}" destId="{288F43BC-BB93-4AE8-A574-17D322E87871}" srcOrd="3" destOrd="0" parTransId="{87330920-ACE6-4090-BD54-EDC9B30680A3}" sibTransId="{AFA4DC12-A42E-498A-8155-CA109F3527F1}"/>
    <dgm:cxn modelId="{51D08B4E-BA63-4DAB-BA35-E5C8E6A296EC}" type="presOf" srcId="{288F43BC-BB93-4AE8-A574-17D322E87871}" destId="{B8B2A921-AB86-456C-841F-1B8F5F65D565}" srcOrd="0" destOrd="0" presId="urn:microsoft.com/office/officeart/2005/8/layout/hChevron3"/>
    <dgm:cxn modelId="{978F8555-736D-4026-A369-62B9D551A9CD}" srcId="{24FC95FB-DD0F-4FA2-8DC2-5AA23AB135CB}" destId="{EEB9A9D8-E158-4251-8855-CE24F0C38834}" srcOrd="1" destOrd="0" parTransId="{BC2C73C3-5BBD-4EE4-BBD1-43D1D326FB5B}" sibTransId="{5C710366-EE3D-430A-8DF3-B84F06DCD0B5}"/>
    <dgm:cxn modelId="{2FB5B375-89B3-4E11-8384-A26521EF9570}" srcId="{24FC95FB-DD0F-4FA2-8DC2-5AA23AB135CB}" destId="{AAE3CB95-8B8A-4588-8F13-EAD4750B36B3}" srcOrd="0" destOrd="0" parTransId="{7D7F8D10-811F-44BB-BBEC-8BEED9A24EF9}" sibTransId="{BC7062BB-4776-47CF-ABD4-702E0D7ABAB2}"/>
    <dgm:cxn modelId="{3E036477-B4F5-4422-8669-1BE3DA0A6E94}" srcId="{24FC95FB-DD0F-4FA2-8DC2-5AA23AB135CB}" destId="{BF72F66B-9CA6-4AC2-AA60-FE278C116B50}" srcOrd="4" destOrd="0" parTransId="{893C24BD-578F-4284-8359-F0C034506C6F}" sibTransId="{E94562C4-0838-41D5-9DC1-FAFBAE17FFFF}"/>
    <dgm:cxn modelId="{29587085-0E3D-4424-AAC5-4D947AC953DA}" type="presOf" srcId="{BF72F66B-9CA6-4AC2-AA60-FE278C116B50}" destId="{1B0756A4-7F09-4D72-A94F-59CB33D49262}" srcOrd="0" destOrd="0" presId="urn:microsoft.com/office/officeart/2005/8/layout/hChevron3"/>
    <dgm:cxn modelId="{8C7B04AB-2DC7-4AAD-AA19-543A126E7AD5}" srcId="{24FC95FB-DD0F-4FA2-8DC2-5AA23AB135CB}" destId="{947B48FB-9C07-4D8D-A0B6-0E6764E3A5E1}" srcOrd="2" destOrd="0" parTransId="{74157556-4879-4DD9-A481-965D17FFD252}" sibTransId="{57BB814E-C99C-4ADC-A507-B6942224D5D6}"/>
    <dgm:cxn modelId="{6C7467B3-9DF6-4D40-91E2-1767EB4D4E77}" type="presOf" srcId="{24FC95FB-DD0F-4FA2-8DC2-5AA23AB135CB}" destId="{202E418C-8F03-4C72-99E9-7075238E31E4}" srcOrd="0" destOrd="0" presId="urn:microsoft.com/office/officeart/2005/8/layout/hChevron3"/>
    <dgm:cxn modelId="{DCBC79C8-F3FF-4601-9ECD-635A54768BE8}" type="presOf" srcId="{EEB9A9D8-E158-4251-8855-CE24F0C38834}" destId="{00A4CB8E-5283-4F5B-917D-9720BA971937}" srcOrd="0" destOrd="0" presId="urn:microsoft.com/office/officeart/2005/8/layout/hChevron3"/>
    <dgm:cxn modelId="{F575ADE8-3CA0-433A-BB2B-0C61B913A306}" type="presOf" srcId="{947B48FB-9C07-4D8D-A0B6-0E6764E3A5E1}" destId="{F433C84E-79CC-48FF-A65A-BDDC34A70D0D}" srcOrd="0" destOrd="0" presId="urn:microsoft.com/office/officeart/2005/8/layout/hChevron3"/>
    <dgm:cxn modelId="{3A8F8DF1-DA55-471B-AE17-5CC47A37A842}" type="presOf" srcId="{AAE3CB95-8B8A-4588-8F13-EAD4750B36B3}" destId="{4F96E6B5-168F-4D2C-87C4-0013C99C0ECB}" srcOrd="0" destOrd="0" presId="urn:microsoft.com/office/officeart/2005/8/layout/hChevron3"/>
    <dgm:cxn modelId="{B9E034E4-C84F-40FB-B401-30F26A0CF047}" type="presParOf" srcId="{202E418C-8F03-4C72-99E9-7075238E31E4}" destId="{4F96E6B5-168F-4D2C-87C4-0013C99C0ECB}" srcOrd="0" destOrd="0" presId="urn:microsoft.com/office/officeart/2005/8/layout/hChevron3"/>
    <dgm:cxn modelId="{021A648F-3069-47B9-846B-60B1B86F2B95}" type="presParOf" srcId="{202E418C-8F03-4C72-99E9-7075238E31E4}" destId="{CA1678A5-0C54-4FE6-9C53-E2BA49D979D1}" srcOrd="1" destOrd="0" presId="urn:microsoft.com/office/officeart/2005/8/layout/hChevron3"/>
    <dgm:cxn modelId="{8E09D999-45FD-44F5-8920-D544A39338CC}" type="presParOf" srcId="{202E418C-8F03-4C72-99E9-7075238E31E4}" destId="{00A4CB8E-5283-4F5B-917D-9720BA971937}" srcOrd="2" destOrd="0" presId="urn:microsoft.com/office/officeart/2005/8/layout/hChevron3"/>
    <dgm:cxn modelId="{641D6EDA-EFFC-47B3-9DD2-12BCFA0F7F17}" type="presParOf" srcId="{202E418C-8F03-4C72-99E9-7075238E31E4}" destId="{3FC6D0C0-003C-41CA-813E-4E151988BB75}" srcOrd="3" destOrd="0" presId="urn:microsoft.com/office/officeart/2005/8/layout/hChevron3"/>
    <dgm:cxn modelId="{EDD42CAC-3730-4527-ABD8-3E4C7B297C26}" type="presParOf" srcId="{202E418C-8F03-4C72-99E9-7075238E31E4}" destId="{F433C84E-79CC-48FF-A65A-BDDC34A70D0D}" srcOrd="4" destOrd="0" presId="urn:microsoft.com/office/officeart/2005/8/layout/hChevron3"/>
    <dgm:cxn modelId="{7FFA5D49-F0F0-48C7-AED0-68E134F52BAB}" type="presParOf" srcId="{202E418C-8F03-4C72-99E9-7075238E31E4}" destId="{5B1EDA8C-31DE-470B-A0BE-17E0F88372BC}" srcOrd="5" destOrd="0" presId="urn:microsoft.com/office/officeart/2005/8/layout/hChevron3"/>
    <dgm:cxn modelId="{8A1F1532-7FC5-404B-91D0-772577E81C24}" type="presParOf" srcId="{202E418C-8F03-4C72-99E9-7075238E31E4}" destId="{B8B2A921-AB86-456C-841F-1B8F5F65D565}" srcOrd="6" destOrd="0" presId="urn:microsoft.com/office/officeart/2005/8/layout/hChevron3"/>
    <dgm:cxn modelId="{4C678088-74F6-4068-8979-92A4F8172886}" type="presParOf" srcId="{202E418C-8F03-4C72-99E9-7075238E31E4}" destId="{0E8F114C-4E51-44C0-8577-7AE52377D0F5}" srcOrd="7" destOrd="0" presId="urn:microsoft.com/office/officeart/2005/8/layout/hChevron3"/>
    <dgm:cxn modelId="{0EE0F22A-0E3C-40F5-A2D9-36FBC36A4B90}" type="presParOf" srcId="{202E418C-8F03-4C72-99E9-7075238E31E4}" destId="{1B0756A4-7F09-4D72-A94F-59CB33D49262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4FC95FB-DD0F-4FA2-8DC2-5AA23AB135CB}" type="doc">
      <dgm:prSet loTypeId="urn:microsoft.com/office/officeart/2005/8/layout/hChevron3" loCatId="process" qsTypeId="urn:microsoft.com/office/officeart/2005/8/quickstyle/simple2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AAE3CB95-8B8A-4588-8F13-EAD4750B36B3}">
      <dgm:prSet phldrT="[Text]" custT="1"/>
      <dgm:spPr/>
      <dgm:t>
        <a:bodyPr/>
        <a:lstStyle/>
        <a:p>
          <a:r>
            <a:rPr lang="en-US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Step 1: State null and alternate hypothesis</a:t>
          </a:r>
        </a:p>
      </dgm:t>
    </dgm:pt>
    <dgm:pt modelId="{7D7F8D10-811F-44BB-BBEC-8BEED9A24EF9}" type="parTrans" cxnId="{2FB5B375-89B3-4E11-8384-A26521EF9570}">
      <dgm:prSet/>
      <dgm:spPr/>
      <dgm:t>
        <a:bodyPr/>
        <a:lstStyle/>
        <a:p>
          <a:endParaRPr lang="en-US" sz="14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BC7062BB-4776-47CF-ABD4-702E0D7ABAB2}" type="sibTrans" cxnId="{2FB5B375-89B3-4E11-8384-A26521EF9570}">
      <dgm:prSet custT="1"/>
      <dgm:spPr/>
      <dgm:t>
        <a:bodyPr/>
        <a:lstStyle/>
        <a:p>
          <a:endParaRPr lang="en-US" sz="14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EB9A9D8-E158-4251-8855-CE24F0C38834}">
      <dgm:prSet phldrT="[Text]" custT="1"/>
      <dgm:spPr/>
      <dgm:t>
        <a:bodyPr/>
        <a:lstStyle/>
        <a:p>
          <a:r>
            <a:rPr lang="en-US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Step 2: Take samples </a:t>
          </a:r>
        </a:p>
      </dgm:t>
    </dgm:pt>
    <dgm:pt modelId="{BC2C73C3-5BBD-4EE4-BBD1-43D1D326FB5B}" type="parTrans" cxnId="{978F8555-736D-4026-A369-62B9D551A9CD}">
      <dgm:prSet/>
      <dgm:spPr/>
      <dgm:t>
        <a:bodyPr/>
        <a:lstStyle/>
        <a:p>
          <a:endParaRPr lang="en-US" sz="14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5C710366-EE3D-430A-8DF3-B84F06DCD0B5}" type="sibTrans" cxnId="{978F8555-736D-4026-A369-62B9D551A9CD}">
      <dgm:prSet custT="1"/>
      <dgm:spPr/>
      <dgm:t>
        <a:bodyPr/>
        <a:lstStyle/>
        <a:p>
          <a:endParaRPr lang="en-US" sz="14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947B48FB-9C07-4D8D-A0B6-0E6764E3A5E1}">
      <dgm:prSet phldrT="[Text]" custT="1"/>
      <dgm:spPr/>
      <dgm:t>
        <a:bodyPr/>
        <a:lstStyle/>
        <a:p>
          <a:r>
            <a:rPr lang="en-US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Step 3: Test Statistics</a:t>
          </a:r>
        </a:p>
      </dgm:t>
    </dgm:pt>
    <dgm:pt modelId="{74157556-4879-4DD9-A481-965D17FFD252}" type="parTrans" cxnId="{8C7B04AB-2DC7-4AAD-AA19-543A126E7AD5}">
      <dgm:prSet/>
      <dgm:spPr/>
      <dgm:t>
        <a:bodyPr/>
        <a:lstStyle/>
        <a:p>
          <a:endParaRPr lang="en-US" sz="14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57BB814E-C99C-4ADC-A507-B6942224D5D6}" type="sibTrans" cxnId="{8C7B04AB-2DC7-4AAD-AA19-543A126E7AD5}">
      <dgm:prSet custT="1"/>
      <dgm:spPr/>
      <dgm:t>
        <a:bodyPr/>
        <a:lstStyle/>
        <a:p>
          <a:endParaRPr lang="en-US" sz="14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BF72F66B-9CA6-4AC2-AA60-FE278C116B50}">
      <dgm:prSet phldrT="[Text]" custT="1"/>
      <dgm:spPr/>
      <dgm:t>
        <a:bodyPr/>
        <a:lstStyle/>
        <a:p>
          <a:r>
            <a:rPr lang="en-US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Step 5: Make the Conclusion</a:t>
          </a:r>
        </a:p>
      </dgm:t>
    </dgm:pt>
    <dgm:pt modelId="{893C24BD-578F-4284-8359-F0C034506C6F}" type="parTrans" cxnId="{3E036477-B4F5-4422-8669-1BE3DA0A6E94}">
      <dgm:prSet/>
      <dgm:spPr/>
      <dgm:t>
        <a:bodyPr/>
        <a:lstStyle/>
        <a:p>
          <a:endParaRPr lang="en-US" sz="14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94562C4-0838-41D5-9DC1-FAFBAE17FFFF}" type="sibTrans" cxnId="{3E036477-B4F5-4422-8669-1BE3DA0A6E94}">
      <dgm:prSet/>
      <dgm:spPr/>
      <dgm:t>
        <a:bodyPr/>
        <a:lstStyle/>
        <a:p>
          <a:endParaRPr lang="en-US" sz="14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288F43BC-BB93-4AE8-A574-17D322E87871}">
      <dgm:prSet phldrT="[Text]" custT="1"/>
      <dgm:spPr/>
      <dgm:t>
        <a:bodyPr/>
        <a:lstStyle/>
        <a:p>
          <a:r>
            <a:rPr lang="en-US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Step 4: p-value</a:t>
          </a:r>
        </a:p>
      </dgm:t>
    </dgm:pt>
    <dgm:pt modelId="{87330920-ACE6-4090-BD54-EDC9B30680A3}" type="parTrans" cxnId="{46ED3313-9CDA-4283-AADB-ABC2330546B7}">
      <dgm:prSet/>
      <dgm:spPr/>
      <dgm:t>
        <a:bodyPr/>
        <a:lstStyle/>
        <a:p>
          <a:endParaRPr lang="en-US" sz="14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AFA4DC12-A42E-498A-8155-CA109F3527F1}" type="sibTrans" cxnId="{46ED3313-9CDA-4283-AADB-ABC2330546B7}">
      <dgm:prSet custT="1"/>
      <dgm:spPr/>
      <dgm:t>
        <a:bodyPr/>
        <a:lstStyle/>
        <a:p>
          <a:endParaRPr lang="en-US" sz="14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202E418C-8F03-4C72-99E9-7075238E31E4}" type="pres">
      <dgm:prSet presAssocID="{24FC95FB-DD0F-4FA2-8DC2-5AA23AB135CB}" presName="Name0" presStyleCnt="0">
        <dgm:presLayoutVars>
          <dgm:dir/>
          <dgm:resizeHandles val="exact"/>
        </dgm:presLayoutVars>
      </dgm:prSet>
      <dgm:spPr/>
    </dgm:pt>
    <dgm:pt modelId="{4F96E6B5-168F-4D2C-87C4-0013C99C0ECB}" type="pres">
      <dgm:prSet presAssocID="{AAE3CB95-8B8A-4588-8F13-EAD4750B36B3}" presName="parTxOnly" presStyleLbl="node1" presStyleIdx="0" presStyleCnt="5">
        <dgm:presLayoutVars>
          <dgm:bulletEnabled val="1"/>
        </dgm:presLayoutVars>
      </dgm:prSet>
      <dgm:spPr/>
    </dgm:pt>
    <dgm:pt modelId="{CA1678A5-0C54-4FE6-9C53-E2BA49D979D1}" type="pres">
      <dgm:prSet presAssocID="{BC7062BB-4776-47CF-ABD4-702E0D7ABAB2}" presName="parSpace" presStyleCnt="0"/>
      <dgm:spPr/>
    </dgm:pt>
    <dgm:pt modelId="{00A4CB8E-5283-4F5B-917D-9720BA971937}" type="pres">
      <dgm:prSet presAssocID="{EEB9A9D8-E158-4251-8855-CE24F0C38834}" presName="parTxOnly" presStyleLbl="node1" presStyleIdx="1" presStyleCnt="5">
        <dgm:presLayoutVars>
          <dgm:bulletEnabled val="1"/>
        </dgm:presLayoutVars>
      </dgm:prSet>
      <dgm:spPr/>
    </dgm:pt>
    <dgm:pt modelId="{3FC6D0C0-003C-41CA-813E-4E151988BB75}" type="pres">
      <dgm:prSet presAssocID="{5C710366-EE3D-430A-8DF3-B84F06DCD0B5}" presName="parSpace" presStyleCnt="0"/>
      <dgm:spPr/>
    </dgm:pt>
    <dgm:pt modelId="{F433C84E-79CC-48FF-A65A-BDDC34A70D0D}" type="pres">
      <dgm:prSet presAssocID="{947B48FB-9C07-4D8D-A0B6-0E6764E3A5E1}" presName="parTxOnly" presStyleLbl="node1" presStyleIdx="2" presStyleCnt="5">
        <dgm:presLayoutVars>
          <dgm:bulletEnabled val="1"/>
        </dgm:presLayoutVars>
      </dgm:prSet>
      <dgm:spPr/>
    </dgm:pt>
    <dgm:pt modelId="{5B1EDA8C-31DE-470B-A0BE-17E0F88372BC}" type="pres">
      <dgm:prSet presAssocID="{57BB814E-C99C-4ADC-A507-B6942224D5D6}" presName="parSpace" presStyleCnt="0"/>
      <dgm:spPr/>
    </dgm:pt>
    <dgm:pt modelId="{B8B2A921-AB86-456C-841F-1B8F5F65D565}" type="pres">
      <dgm:prSet presAssocID="{288F43BC-BB93-4AE8-A574-17D322E87871}" presName="parTxOnly" presStyleLbl="node1" presStyleIdx="3" presStyleCnt="5">
        <dgm:presLayoutVars>
          <dgm:bulletEnabled val="1"/>
        </dgm:presLayoutVars>
      </dgm:prSet>
      <dgm:spPr/>
    </dgm:pt>
    <dgm:pt modelId="{0E8F114C-4E51-44C0-8577-7AE52377D0F5}" type="pres">
      <dgm:prSet presAssocID="{AFA4DC12-A42E-498A-8155-CA109F3527F1}" presName="parSpace" presStyleCnt="0"/>
      <dgm:spPr/>
    </dgm:pt>
    <dgm:pt modelId="{1B0756A4-7F09-4D72-A94F-59CB33D49262}" type="pres">
      <dgm:prSet presAssocID="{BF72F66B-9CA6-4AC2-AA60-FE278C116B50}" presName="parTxOnly" presStyleLbl="node1" presStyleIdx="4" presStyleCnt="5">
        <dgm:presLayoutVars>
          <dgm:bulletEnabled val="1"/>
        </dgm:presLayoutVars>
      </dgm:prSet>
      <dgm:spPr/>
    </dgm:pt>
  </dgm:ptLst>
  <dgm:cxnLst>
    <dgm:cxn modelId="{46ED3313-9CDA-4283-AADB-ABC2330546B7}" srcId="{24FC95FB-DD0F-4FA2-8DC2-5AA23AB135CB}" destId="{288F43BC-BB93-4AE8-A574-17D322E87871}" srcOrd="3" destOrd="0" parTransId="{87330920-ACE6-4090-BD54-EDC9B30680A3}" sibTransId="{AFA4DC12-A42E-498A-8155-CA109F3527F1}"/>
    <dgm:cxn modelId="{51D08B4E-BA63-4DAB-BA35-E5C8E6A296EC}" type="presOf" srcId="{288F43BC-BB93-4AE8-A574-17D322E87871}" destId="{B8B2A921-AB86-456C-841F-1B8F5F65D565}" srcOrd="0" destOrd="0" presId="urn:microsoft.com/office/officeart/2005/8/layout/hChevron3"/>
    <dgm:cxn modelId="{978F8555-736D-4026-A369-62B9D551A9CD}" srcId="{24FC95FB-DD0F-4FA2-8DC2-5AA23AB135CB}" destId="{EEB9A9D8-E158-4251-8855-CE24F0C38834}" srcOrd="1" destOrd="0" parTransId="{BC2C73C3-5BBD-4EE4-BBD1-43D1D326FB5B}" sibTransId="{5C710366-EE3D-430A-8DF3-B84F06DCD0B5}"/>
    <dgm:cxn modelId="{2FB5B375-89B3-4E11-8384-A26521EF9570}" srcId="{24FC95FB-DD0F-4FA2-8DC2-5AA23AB135CB}" destId="{AAE3CB95-8B8A-4588-8F13-EAD4750B36B3}" srcOrd="0" destOrd="0" parTransId="{7D7F8D10-811F-44BB-BBEC-8BEED9A24EF9}" sibTransId="{BC7062BB-4776-47CF-ABD4-702E0D7ABAB2}"/>
    <dgm:cxn modelId="{3E036477-B4F5-4422-8669-1BE3DA0A6E94}" srcId="{24FC95FB-DD0F-4FA2-8DC2-5AA23AB135CB}" destId="{BF72F66B-9CA6-4AC2-AA60-FE278C116B50}" srcOrd="4" destOrd="0" parTransId="{893C24BD-578F-4284-8359-F0C034506C6F}" sibTransId="{E94562C4-0838-41D5-9DC1-FAFBAE17FFFF}"/>
    <dgm:cxn modelId="{29587085-0E3D-4424-AAC5-4D947AC953DA}" type="presOf" srcId="{BF72F66B-9CA6-4AC2-AA60-FE278C116B50}" destId="{1B0756A4-7F09-4D72-A94F-59CB33D49262}" srcOrd="0" destOrd="0" presId="urn:microsoft.com/office/officeart/2005/8/layout/hChevron3"/>
    <dgm:cxn modelId="{8C7B04AB-2DC7-4AAD-AA19-543A126E7AD5}" srcId="{24FC95FB-DD0F-4FA2-8DC2-5AA23AB135CB}" destId="{947B48FB-9C07-4D8D-A0B6-0E6764E3A5E1}" srcOrd="2" destOrd="0" parTransId="{74157556-4879-4DD9-A481-965D17FFD252}" sibTransId="{57BB814E-C99C-4ADC-A507-B6942224D5D6}"/>
    <dgm:cxn modelId="{6C7467B3-9DF6-4D40-91E2-1767EB4D4E77}" type="presOf" srcId="{24FC95FB-DD0F-4FA2-8DC2-5AA23AB135CB}" destId="{202E418C-8F03-4C72-99E9-7075238E31E4}" srcOrd="0" destOrd="0" presId="urn:microsoft.com/office/officeart/2005/8/layout/hChevron3"/>
    <dgm:cxn modelId="{DCBC79C8-F3FF-4601-9ECD-635A54768BE8}" type="presOf" srcId="{EEB9A9D8-E158-4251-8855-CE24F0C38834}" destId="{00A4CB8E-5283-4F5B-917D-9720BA971937}" srcOrd="0" destOrd="0" presId="urn:microsoft.com/office/officeart/2005/8/layout/hChevron3"/>
    <dgm:cxn modelId="{F575ADE8-3CA0-433A-BB2B-0C61B913A306}" type="presOf" srcId="{947B48FB-9C07-4D8D-A0B6-0E6764E3A5E1}" destId="{F433C84E-79CC-48FF-A65A-BDDC34A70D0D}" srcOrd="0" destOrd="0" presId="urn:microsoft.com/office/officeart/2005/8/layout/hChevron3"/>
    <dgm:cxn modelId="{3A8F8DF1-DA55-471B-AE17-5CC47A37A842}" type="presOf" srcId="{AAE3CB95-8B8A-4588-8F13-EAD4750B36B3}" destId="{4F96E6B5-168F-4D2C-87C4-0013C99C0ECB}" srcOrd="0" destOrd="0" presId="urn:microsoft.com/office/officeart/2005/8/layout/hChevron3"/>
    <dgm:cxn modelId="{B9E034E4-C84F-40FB-B401-30F26A0CF047}" type="presParOf" srcId="{202E418C-8F03-4C72-99E9-7075238E31E4}" destId="{4F96E6B5-168F-4D2C-87C4-0013C99C0ECB}" srcOrd="0" destOrd="0" presId="urn:microsoft.com/office/officeart/2005/8/layout/hChevron3"/>
    <dgm:cxn modelId="{021A648F-3069-47B9-846B-60B1B86F2B95}" type="presParOf" srcId="{202E418C-8F03-4C72-99E9-7075238E31E4}" destId="{CA1678A5-0C54-4FE6-9C53-E2BA49D979D1}" srcOrd="1" destOrd="0" presId="urn:microsoft.com/office/officeart/2005/8/layout/hChevron3"/>
    <dgm:cxn modelId="{8E09D999-45FD-44F5-8920-D544A39338CC}" type="presParOf" srcId="{202E418C-8F03-4C72-99E9-7075238E31E4}" destId="{00A4CB8E-5283-4F5B-917D-9720BA971937}" srcOrd="2" destOrd="0" presId="urn:microsoft.com/office/officeart/2005/8/layout/hChevron3"/>
    <dgm:cxn modelId="{641D6EDA-EFFC-47B3-9DD2-12BCFA0F7F17}" type="presParOf" srcId="{202E418C-8F03-4C72-99E9-7075238E31E4}" destId="{3FC6D0C0-003C-41CA-813E-4E151988BB75}" srcOrd="3" destOrd="0" presId="urn:microsoft.com/office/officeart/2005/8/layout/hChevron3"/>
    <dgm:cxn modelId="{EDD42CAC-3730-4527-ABD8-3E4C7B297C26}" type="presParOf" srcId="{202E418C-8F03-4C72-99E9-7075238E31E4}" destId="{F433C84E-79CC-48FF-A65A-BDDC34A70D0D}" srcOrd="4" destOrd="0" presId="urn:microsoft.com/office/officeart/2005/8/layout/hChevron3"/>
    <dgm:cxn modelId="{7FFA5D49-F0F0-48C7-AED0-68E134F52BAB}" type="presParOf" srcId="{202E418C-8F03-4C72-99E9-7075238E31E4}" destId="{5B1EDA8C-31DE-470B-A0BE-17E0F88372BC}" srcOrd="5" destOrd="0" presId="urn:microsoft.com/office/officeart/2005/8/layout/hChevron3"/>
    <dgm:cxn modelId="{8A1F1532-7FC5-404B-91D0-772577E81C24}" type="presParOf" srcId="{202E418C-8F03-4C72-99E9-7075238E31E4}" destId="{B8B2A921-AB86-456C-841F-1B8F5F65D565}" srcOrd="6" destOrd="0" presId="urn:microsoft.com/office/officeart/2005/8/layout/hChevron3"/>
    <dgm:cxn modelId="{4C678088-74F6-4068-8979-92A4F8172886}" type="presParOf" srcId="{202E418C-8F03-4C72-99E9-7075238E31E4}" destId="{0E8F114C-4E51-44C0-8577-7AE52377D0F5}" srcOrd="7" destOrd="0" presId="urn:microsoft.com/office/officeart/2005/8/layout/hChevron3"/>
    <dgm:cxn modelId="{0EE0F22A-0E3C-40F5-A2D9-36FBC36A4B90}" type="presParOf" srcId="{202E418C-8F03-4C72-99E9-7075238E31E4}" destId="{1B0756A4-7F09-4D72-A94F-59CB33D49262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24FC95FB-DD0F-4FA2-8DC2-5AA23AB135CB}" type="doc">
      <dgm:prSet loTypeId="urn:microsoft.com/office/officeart/2005/8/layout/hChevron3" loCatId="process" qsTypeId="urn:microsoft.com/office/officeart/2005/8/quickstyle/simple2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AAE3CB95-8B8A-4588-8F13-EAD4750B36B3}">
      <dgm:prSet phldrT="[Text]" custT="1"/>
      <dgm:spPr/>
      <dgm:t>
        <a:bodyPr/>
        <a:lstStyle/>
        <a:p>
          <a:r>
            <a:rPr lang="en-US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Step 1: State null and alternate hypothesis</a:t>
          </a:r>
        </a:p>
      </dgm:t>
    </dgm:pt>
    <dgm:pt modelId="{7D7F8D10-811F-44BB-BBEC-8BEED9A24EF9}" type="parTrans" cxnId="{2FB5B375-89B3-4E11-8384-A26521EF9570}">
      <dgm:prSet/>
      <dgm:spPr/>
      <dgm:t>
        <a:bodyPr/>
        <a:lstStyle/>
        <a:p>
          <a:endParaRPr lang="en-US" sz="14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BC7062BB-4776-47CF-ABD4-702E0D7ABAB2}" type="sibTrans" cxnId="{2FB5B375-89B3-4E11-8384-A26521EF9570}">
      <dgm:prSet custT="1"/>
      <dgm:spPr/>
      <dgm:t>
        <a:bodyPr/>
        <a:lstStyle/>
        <a:p>
          <a:endParaRPr lang="en-US" sz="14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EB9A9D8-E158-4251-8855-CE24F0C38834}">
      <dgm:prSet phldrT="[Text]" custT="1"/>
      <dgm:spPr/>
      <dgm:t>
        <a:bodyPr/>
        <a:lstStyle/>
        <a:p>
          <a:r>
            <a:rPr lang="en-US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Step 2: Take samples </a:t>
          </a:r>
        </a:p>
      </dgm:t>
    </dgm:pt>
    <dgm:pt modelId="{BC2C73C3-5BBD-4EE4-BBD1-43D1D326FB5B}" type="parTrans" cxnId="{978F8555-736D-4026-A369-62B9D551A9CD}">
      <dgm:prSet/>
      <dgm:spPr/>
      <dgm:t>
        <a:bodyPr/>
        <a:lstStyle/>
        <a:p>
          <a:endParaRPr lang="en-US" sz="14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5C710366-EE3D-430A-8DF3-B84F06DCD0B5}" type="sibTrans" cxnId="{978F8555-736D-4026-A369-62B9D551A9CD}">
      <dgm:prSet custT="1"/>
      <dgm:spPr/>
      <dgm:t>
        <a:bodyPr/>
        <a:lstStyle/>
        <a:p>
          <a:endParaRPr lang="en-US" sz="14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947B48FB-9C07-4D8D-A0B6-0E6764E3A5E1}">
      <dgm:prSet phldrT="[Text]" custT="1"/>
      <dgm:spPr/>
      <dgm:t>
        <a:bodyPr/>
        <a:lstStyle/>
        <a:p>
          <a:r>
            <a:rPr lang="en-US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Step 3: Test Statistics</a:t>
          </a:r>
        </a:p>
      </dgm:t>
    </dgm:pt>
    <dgm:pt modelId="{74157556-4879-4DD9-A481-965D17FFD252}" type="parTrans" cxnId="{8C7B04AB-2DC7-4AAD-AA19-543A126E7AD5}">
      <dgm:prSet/>
      <dgm:spPr/>
      <dgm:t>
        <a:bodyPr/>
        <a:lstStyle/>
        <a:p>
          <a:endParaRPr lang="en-US" sz="14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57BB814E-C99C-4ADC-A507-B6942224D5D6}" type="sibTrans" cxnId="{8C7B04AB-2DC7-4AAD-AA19-543A126E7AD5}">
      <dgm:prSet custT="1"/>
      <dgm:spPr/>
      <dgm:t>
        <a:bodyPr/>
        <a:lstStyle/>
        <a:p>
          <a:endParaRPr lang="en-US" sz="14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BF72F66B-9CA6-4AC2-AA60-FE278C116B50}">
      <dgm:prSet phldrT="[Text]" custT="1"/>
      <dgm:spPr/>
      <dgm:t>
        <a:bodyPr/>
        <a:lstStyle/>
        <a:p>
          <a:r>
            <a:rPr lang="en-US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Step 5: Make the Conclusion</a:t>
          </a:r>
        </a:p>
      </dgm:t>
    </dgm:pt>
    <dgm:pt modelId="{893C24BD-578F-4284-8359-F0C034506C6F}" type="parTrans" cxnId="{3E036477-B4F5-4422-8669-1BE3DA0A6E94}">
      <dgm:prSet/>
      <dgm:spPr/>
      <dgm:t>
        <a:bodyPr/>
        <a:lstStyle/>
        <a:p>
          <a:endParaRPr lang="en-US" sz="14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94562C4-0838-41D5-9DC1-FAFBAE17FFFF}" type="sibTrans" cxnId="{3E036477-B4F5-4422-8669-1BE3DA0A6E94}">
      <dgm:prSet/>
      <dgm:spPr/>
      <dgm:t>
        <a:bodyPr/>
        <a:lstStyle/>
        <a:p>
          <a:endParaRPr lang="en-US" sz="14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288F43BC-BB93-4AE8-A574-17D322E87871}">
      <dgm:prSet phldrT="[Text]" custT="1"/>
      <dgm:spPr/>
      <dgm:t>
        <a:bodyPr/>
        <a:lstStyle/>
        <a:p>
          <a:r>
            <a:rPr lang="en-US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Step 4: p-value</a:t>
          </a:r>
        </a:p>
      </dgm:t>
    </dgm:pt>
    <dgm:pt modelId="{87330920-ACE6-4090-BD54-EDC9B30680A3}" type="parTrans" cxnId="{46ED3313-9CDA-4283-AADB-ABC2330546B7}">
      <dgm:prSet/>
      <dgm:spPr/>
      <dgm:t>
        <a:bodyPr/>
        <a:lstStyle/>
        <a:p>
          <a:endParaRPr lang="en-US" sz="14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AFA4DC12-A42E-498A-8155-CA109F3527F1}" type="sibTrans" cxnId="{46ED3313-9CDA-4283-AADB-ABC2330546B7}">
      <dgm:prSet custT="1"/>
      <dgm:spPr/>
      <dgm:t>
        <a:bodyPr/>
        <a:lstStyle/>
        <a:p>
          <a:endParaRPr lang="en-US" sz="14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202E418C-8F03-4C72-99E9-7075238E31E4}" type="pres">
      <dgm:prSet presAssocID="{24FC95FB-DD0F-4FA2-8DC2-5AA23AB135CB}" presName="Name0" presStyleCnt="0">
        <dgm:presLayoutVars>
          <dgm:dir/>
          <dgm:resizeHandles val="exact"/>
        </dgm:presLayoutVars>
      </dgm:prSet>
      <dgm:spPr/>
    </dgm:pt>
    <dgm:pt modelId="{4F96E6B5-168F-4D2C-87C4-0013C99C0ECB}" type="pres">
      <dgm:prSet presAssocID="{AAE3CB95-8B8A-4588-8F13-EAD4750B36B3}" presName="parTxOnly" presStyleLbl="node1" presStyleIdx="0" presStyleCnt="5">
        <dgm:presLayoutVars>
          <dgm:bulletEnabled val="1"/>
        </dgm:presLayoutVars>
      </dgm:prSet>
      <dgm:spPr/>
    </dgm:pt>
    <dgm:pt modelId="{CA1678A5-0C54-4FE6-9C53-E2BA49D979D1}" type="pres">
      <dgm:prSet presAssocID="{BC7062BB-4776-47CF-ABD4-702E0D7ABAB2}" presName="parSpace" presStyleCnt="0"/>
      <dgm:spPr/>
    </dgm:pt>
    <dgm:pt modelId="{00A4CB8E-5283-4F5B-917D-9720BA971937}" type="pres">
      <dgm:prSet presAssocID="{EEB9A9D8-E158-4251-8855-CE24F0C38834}" presName="parTxOnly" presStyleLbl="node1" presStyleIdx="1" presStyleCnt="5">
        <dgm:presLayoutVars>
          <dgm:bulletEnabled val="1"/>
        </dgm:presLayoutVars>
      </dgm:prSet>
      <dgm:spPr/>
    </dgm:pt>
    <dgm:pt modelId="{3FC6D0C0-003C-41CA-813E-4E151988BB75}" type="pres">
      <dgm:prSet presAssocID="{5C710366-EE3D-430A-8DF3-B84F06DCD0B5}" presName="parSpace" presStyleCnt="0"/>
      <dgm:spPr/>
    </dgm:pt>
    <dgm:pt modelId="{F433C84E-79CC-48FF-A65A-BDDC34A70D0D}" type="pres">
      <dgm:prSet presAssocID="{947B48FB-9C07-4D8D-A0B6-0E6764E3A5E1}" presName="parTxOnly" presStyleLbl="node1" presStyleIdx="2" presStyleCnt="5">
        <dgm:presLayoutVars>
          <dgm:bulletEnabled val="1"/>
        </dgm:presLayoutVars>
      </dgm:prSet>
      <dgm:spPr/>
    </dgm:pt>
    <dgm:pt modelId="{5B1EDA8C-31DE-470B-A0BE-17E0F88372BC}" type="pres">
      <dgm:prSet presAssocID="{57BB814E-C99C-4ADC-A507-B6942224D5D6}" presName="parSpace" presStyleCnt="0"/>
      <dgm:spPr/>
    </dgm:pt>
    <dgm:pt modelId="{B8B2A921-AB86-456C-841F-1B8F5F65D565}" type="pres">
      <dgm:prSet presAssocID="{288F43BC-BB93-4AE8-A574-17D322E87871}" presName="parTxOnly" presStyleLbl="node1" presStyleIdx="3" presStyleCnt="5">
        <dgm:presLayoutVars>
          <dgm:bulletEnabled val="1"/>
        </dgm:presLayoutVars>
      </dgm:prSet>
      <dgm:spPr/>
    </dgm:pt>
    <dgm:pt modelId="{0E8F114C-4E51-44C0-8577-7AE52377D0F5}" type="pres">
      <dgm:prSet presAssocID="{AFA4DC12-A42E-498A-8155-CA109F3527F1}" presName="parSpace" presStyleCnt="0"/>
      <dgm:spPr/>
    </dgm:pt>
    <dgm:pt modelId="{1B0756A4-7F09-4D72-A94F-59CB33D49262}" type="pres">
      <dgm:prSet presAssocID="{BF72F66B-9CA6-4AC2-AA60-FE278C116B50}" presName="parTxOnly" presStyleLbl="node1" presStyleIdx="4" presStyleCnt="5">
        <dgm:presLayoutVars>
          <dgm:bulletEnabled val="1"/>
        </dgm:presLayoutVars>
      </dgm:prSet>
      <dgm:spPr/>
    </dgm:pt>
  </dgm:ptLst>
  <dgm:cxnLst>
    <dgm:cxn modelId="{46ED3313-9CDA-4283-AADB-ABC2330546B7}" srcId="{24FC95FB-DD0F-4FA2-8DC2-5AA23AB135CB}" destId="{288F43BC-BB93-4AE8-A574-17D322E87871}" srcOrd="3" destOrd="0" parTransId="{87330920-ACE6-4090-BD54-EDC9B30680A3}" sibTransId="{AFA4DC12-A42E-498A-8155-CA109F3527F1}"/>
    <dgm:cxn modelId="{51D08B4E-BA63-4DAB-BA35-E5C8E6A296EC}" type="presOf" srcId="{288F43BC-BB93-4AE8-A574-17D322E87871}" destId="{B8B2A921-AB86-456C-841F-1B8F5F65D565}" srcOrd="0" destOrd="0" presId="urn:microsoft.com/office/officeart/2005/8/layout/hChevron3"/>
    <dgm:cxn modelId="{978F8555-736D-4026-A369-62B9D551A9CD}" srcId="{24FC95FB-DD0F-4FA2-8DC2-5AA23AB135CB}" destId="{EEB9A9D8-E158-4251-8855-CE24F0C38834}" srcOrd="1" destOrd="0" parTransId="{BC2C73C3-5BBD-4EE4-BBD1-43D1D326FB5B}" sibTransId="{5C710366-EE3D-430A-8DF3-B84F06DCD0B5}"/>
    <dgm:cxn modelId="{2FB5B375-89B3-4E11-8384-A26521EF9570}" srcId="{24FC95FB-DD0F-4FA2-8DC2-5AA23AB135CB}" destId="{AAE3CB95-8B8A-4588-8F13-EAD4750B36B3}" srcOrd="0" destOrd="0" parTransId="{7D7F8D10-811F-44BB-BBEC-8BEED9A24EF9}" sibTransId="{BC7062BB-4776-47CF-ABD4-702E0D7ABAB2}"/>
    <dgm:cxn modelId="{3E036477-B4F5-4422-8669-1BE3DA0A6E94}" srcId="{24FC95FB-DD0F-4FA2-8DC2-5AA23AB135CB}" destId="{BF72F66B-9CA6-4AC2-AA60-FE278C116B50}" srcOrd="4" destOrd="0" parTransId="{893C24BD-578F-4284-8359-F0C034506C6F}" sibTransId="{E94562C4-0838-41D5-9DC1-FAFBAE17FFFF}"/>
    <dgm:cxn modelId="{29587085-0E3D-4424-AAC5-4D947AC953DA}" type="presOf" srcId="{BF72F66B-9CA6-4AC2-AA60-FE278C116B50}" destId="{1B0756A4-7F09-4D72-A94F-59CB33D49262}" srcOrd="0" destOrd="0" presId="urn:microsoft.com/office/officeart/2005/8/layout/hChevron3"/>
    <dgm:cxn modelId="{8C7B04AB-2DC7-4AAD-AA19-543A126E7AD5}" srcId="{24FC95FB-DD0F-4FA2-8DC2-5AA23AB135CB}" destId="{947B48FB-9C07-4D8D-A0B6-0E6764E3A5E1}" srcOrd="2" destOrd="0" parTransId="{74157556-4879-4DD9-A481-965D17FFD252}" sibTransId="{57BB814E-C99C-4ADC-A507-B6942224D5D6}"/>
    <dgm:cxn modelId="{6C7467B3-9DF6-4D40-91E2-1767EB4D4E77}" type="presOf" srcId="{24FC95FB-DD0F-4FA2-8DC2-5AA23AB135CB}" destId="{202E418C-8F03-4C72-99E9-7075238E31E4}" srcOrd="0" destOrd="0" presId="urn:microsoft.com/office/officeart/2005/8/layout/hChevron3"/>
    <dgm:cxn modelId="{DCBC79C8-F3FF-4601-9ECD-635A54768BE8}" type="presOf" srcId="{EEB9A9D8-E158-4251-8855-CE24F0C38834}" destId="{00A4CB8E-5283-4F5B-917D-9720BA971937}" srcOrd="0" destOrd="0" presId="urn:microsoft.com/office/officeart/2005/8/layout/hChevron3"/>
    <dgm:cxn modelId="{F575ADE8-3CA0-433A-BB2B-0C61B913A306}" type="presOf" srcId="{947B48FB-9C07-4D8D-A0B6-0E6764E3A5E1}" destId="{F433C84E-79CC-48FF-A65A-BDDC34A70D0D}" srcOrd="0" destOrd="0" presId="urn:microsoft.com/office/officeart/2005/8/layout/hChevron3"/>
    <dgm:cxn modelId="{3A8F8DF1-DA55-471B-AE17-5CC47A37A842}" type="presOf" srcId="{AAE3CB95-8B8A-4588-8F13-EAD4750B36B3}" destId="{4F96E6B5-168F-4D2C-87C4-0013C99C0ECB}" srcOrd="0" destOrd="0" presId="urn:microsoft.com/office/officeart/2005/8/layout/hChevron3"/>
    <dgm:cxn modelId="{B9E034E4-C84F-40FB-B401-30F26A0CF047}" type="presParOf" srcId="{202E418C-8F03-4C72-99E9-7075238E31E4}" destId="{4F96E6B5-168F-4D2C-87C4-0013C99C0ECB}" srcOrd="0" destOrd="0" presId="urn:microsoft.com/office/officeart/2005/8/layout/hChevron3"/>
    <dgm:cxn modelId="{021A648F-3069-47B9-846B-60B1B86F2B95}" type="presParOf" srcId="{202E418C-8F03-4C72-99E9-7075238E31E4}" destId="{CA1678A5-0C54-4FE6-9C53-E2BA49D979D1}" srcOrd="1" destOrd="0" presId="urn:microsoft.com/office/officeart/2005/8/layout/hChevron3"/>
    <dgm:cxn modelId="{8E09D999-45FD-44F5-8920-D544A39338CC}" type="presParOf" srcId="{202E418C-8F03-4C72-99E9-7075238E31E4}" destId="{00A4CB8E-5283-4F5B-917D-9720BA971937}" srcOrd="2" destOrd="0" presId="urn:microsoft.com/office/officeart/2005/8/layout/hChevron3"/>
    <dgm:cxn modelId="{641D6EDA-EFFC-47B3-9DD2-12BCFA0F7F17}" type="presParOf" srcId="{202E418C-8F03-4C72-99E9-7075238E31E4}" destId="{3FC6D0C0-003C-41CA-813E-4E151988BB75}" srcOrd="3" destOrd="0" presId="urn:microsoft.com/office/officeart/2005/8/layout/hChevron3"/>
    <dgm:cxn modelId="{EDD42CAC-3730-4527-ABD8-3E4C7B297C26}" type="presParOf" srcId="{202E418C-8F03-4C72-99E9-7075238E31E4}" destId="{F433C84E-79CC-48FF-A65A-BDDC34A70D0D}" srcOrd="4" destOrd="0" presId="urn:microsoft.com/office/officeart/2005/8/layout/hChevron3"/>
    <dgm:cxn modelId="{7FFA5D49-F0F0-48C7-AED0-68E134F52BAB}" type="presParOf" srcId="{202E418C-8F03-4C72-99E9-7075238E31E4}" destId="{5B1EDA8C-31DE-470B-A0BE-17E0F88372BC}" srcOrd="5" destOrd="0" presId="urn:microsoft.com/office/officeart/2005/8/layout/hChevron3"/>
    <dgm:cxn modelId="{8A1F1532-7FC5-404B-91D0-772577E81C24}" type="presParOf" srcId="{202E418C-8F03-4C72-99E9-7075238E31E4}" destId="{B8B2A921-AB86-456C-841F-1B8F5F65D565}" srcOrd="6" destOrd="0" presId="urn:microsoft.com/office/officeart/2005/8/layout/hChevron3"/>
    <dgm:cxn modelId="{4C678088-74F6-4068-8979-92A4F8172886}" type="presParOf" srcId="{202E418C-8F03-4C72-99E9-7075238E31E4}" destId="{0E8F114C-4E51-44C0-8577-7AE52377D0F5}" srcOrd="7" destOrd="0" presId="urn:microsoft.com/office/officeart/2005/8/layout/hChevron3"/>
    <dgm:cxn modelId="{0EE0F22A-0E3C-40F5-A2D9-36FBC36A4B90}" type="presParOf" srcId="{202E418C-8F03-4C72-99E9-7075238E31E4}" destId="{1B0756A4-7F09-4D72-A94F-59CB33D49262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3B760D55-93DB-4212-A77D-8509A8CF8C7C}" type="doc">
      <dgm:prSet loTypeId="urn:microsoft.com/office/officeart/2005/8/layout/equation2" loCatId="relationship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12C8760-12D5-4F01-AE47-DDC057CDDFD1}">
      <dgm:prSet phldrT="[Text]" custT="1"/>
      <dgm:spPr/>
      <dgm:t>
        <a:bodyPr/>
        <a:lstStyle/>
        <a:p>
          <a:r>
            <a:rPr lang="en-US" sz="2800" b="1" dirty="0"/>
            <a:t>X</a:t>
          </a:r>
          <a:r>
            <a:rPr lang="en-US" sz="2800" b="1" baseline="-25000" dirty="0"/>
            <a:t>1</a:t>
          </a:r>
        </a:p>
      </dgm:t>
    </dgm:pt>
    <dgm:pt modelId="{341BB486-FE94-47A0-8274-11DD78529922}" type="parTrans" cxnId="{B5196553-F27E-48FF-A547-CC81628F7435}">
      <dgm:prSet/>
      <dgm:spPr/>
      <dgm:t>
        <a:bodyPr/>
        <a:lstStyle/>
        <a:p>
          <a:endParaRPr lang="en-US"/>
        </a:p>
      </dgm:t>
    </dgm:pt>
    <dgm:pt modelId="{A84D5BA2-BBE4-4F39-8D61-A0CAF66154D3}" type="sibTrans" cxnId="{B5196553-F27E-48FF-A547-CC81628F7435}">
      <dgm:prSet/>
      <dgm:spPr>
        <a:solidFill>
          <a:schemeClr val="accent3">
            <a:lumMod val="40000"/>
            <a:lumOff val="60000"/>
          </a:schemeClr>
        </a:solidFill>
      </dgm:spPr>
      <dgm:t>
        <a:bodyPr/>
        <a:lstStyle/>
        <a:p>
          <a:endParaRPr lang="en-US"/>
        </a:p>
      </dgm:t>
    </dgm:pt>
    <dgm:pt modelId="{44F24BB4-8372-4315-9584-8F5FC804F4F4}">
      <dgm:prSet phldrT="[Text]" custT="1"/>
      <dgm:spPr/>
      <dgm:t>
        <a:bodyPr/>
        <a:lstStyle/>
        <a:p>
          <a:r>
            <a:rPr lang="en-US" sz="2800" b="1" dirty="0"/>
            <a:t>X</a:t>
          </a:r>
          <a:r>
            <a:rPr lang="en-US" sz="2800" b="1" baseline="-25000" dirty="0"/>
            <a:t>2</a:t>
          </a:r>
          <a:endParaRPr lang="en-US" sz="2800" dirty="0"/>
        </a:p>
      </dgm:t>
    </dgm:pt>
    <dgm:pt modelId="{930B1E2A-0CAB-4450-AB43-606981772BA2}" type="parTrans" cxnId="{8DA96290-F8BE-40C6-B7D9-52C3ECAE2EE1}">
      <dgm:prSet/>
      <dgm:spPr/>
      <dgm:t>
        <a:bodyPr/>
        <a:lstStyle/>
        <a:p>
          <a:endParaRPr lang="en-US"/>
        </a:p>
      </dgm:t>
    </dgm:pt>
    <dgm:pt modelId="{5E4C47EB-6E7D-4D86-B2B3-21CEED490694}" type="sibTrans" cxnId="{8DA96290-F8BE-40C6-B7D9-52C3ECAE2EE1}">
      <dgm:prSet/>
      <dgm:spPr>
        <a:solidFill>
          <a:schemeClr val="accent3">
            <a:lumMod val="40000"/>
            <a:lumOff val="60000"/>
          </a:schemeClr>
        </a:solidFill>
      </dgm:spPr>
      <dgm:t>
        <a:bodyPr/>
        <a:lstStyle/>
        <a:p>
          <a:endParaRPr lang="en-US"/>
        </a:p>
      </dgm:t>
    </dgm:pt>
    <dgm:pt modelId="{6F97EB07-C2EE-4FE2-825F-A981ABD8F2A1}">
      <dgm:prSet phldrT="[Text]" custT="1"/>
      <dgm:spPr/>
      <dgm:t>
        <a:bodyPr/>
        <a:lstStyle/>
        <a:p>
          <a:r>
            <a:rPr lang="en-US" sz="2800" b="1" dirty="0"/>
            <a:t>X</a:t>
          </a:r>
          <a:r>
            <a:rPr lang="en-US" sz="2800" b="1" baseline="-25000" dirty="0"/>
            <a:t>3</a:t>
          </a:r>
          <a:endParaRPr lang="en-US" sz="2800" dirty="0"/>
        </a:p>
      </dgm:t>
    </dgm:pt>
    <dgm:pt modelId="{05AAE263-A308-4003-BD16-B81D2FDC6026}" type="parTrans" cxnId="{D0A3C7B3-6AA7-40FD-BC91-DC5F4D33C844}">
      <dgm:prSet/>
      <dgm:spPr/>
      <dgm:t>
        <a:bodyPr/>
        <a:lstStyle/>
        <a:p>
          <a:endParaRPr lang="en-US"/>
        </a:p>
      </dgm:t>
    </dgm:pt>
    <dgm:pt modelId="{377A6139-7410-4F22-9678-E3D52F1CE412}" type="sibTrans" cxnId="{D0A3C7B3-6AA7-40FD-BC91-DC5F4D33C844}">
      <dgm:prSet/>
      <dgm:spPr>
        <a:solidFill>
          <a:schemeClr val="accent3">
            <a:lumMod val="40000"/>
            <a:lumOff val="60000"/>
          </a:schemeClr>
        </a:solidFill>
      </dgm:spPr>
      <dgm:t>
        <a:bodyPr/>
        <a:lstStyle/>
        <a:p>
          <a:endParaRPr lang="en-US"/>
        </a:p>
      </dgm:t>
    </dgm:pt>
    <dgm:pt modelId="{DCA28723-A3D5-4D2B-86F9-5F174E96BB8E}">
      <dgm:prSet phldrT="[Text]" custT="1"/>
      <dgm:spPr>
        <a:solidFill>
          <a:srgbClr val="FCCDB6"/>
        </a:solidFill>
      </dgm:spPr>
      <dgm:t>
        <a:bodyPr/>
        <a:lstStyle/>
        <a:p>
          <a:r>
            <a:rPr lang="en-US" sz="3200" b="1" dirty="0"/>
            <a:t>Y</a:t>
          </a:r>
          <a:endParaRPr lang="en-US" sz="3200" dirty="0"/>
        </a:p>
      </dgm:t>
    </dgm:pt>
    <dgm:pt modelId="{67263504-A40C-4678-953A-1851D889F498}" type="sibTrans" cxnId="{490B48BD-663C-403E-92B1-53639065D5F0}">
      <dgm:prSet/>
      <dgm:spPr/>
      <dgm:t>
        <a:bodyPr/>
        <a:lstStyle/>
        <a:p>
          <a:endParaRPr lang="en-US"/>
        </a:p>
      </dgm:t>
    </dgm:pt>
    <dgm:pt modelId="{3B02C494-F3DC-4CE7-B17C-58497D15EDA4}" type="parTrans" cxnId="{490B48BD-663C-403E-92B1-53639065D5F0}">
      <dgm:prSet/>
      <dgm:spPr/>
      <dgm:t>
        <a:bodyPr/>
        <a:lstStyle/>
        <a:p>
          <a:endParaRPr lang="en-US"/>
        </a:p>
      </dgm:t>
    </dgm:pt>
    <dgm:pt modelId="{6F1BF439-1579-4E2F-A57C-A257A0913E07}" type="pres">
      <dgm:prSet presAssocID="{3B760D55-93DB-4212-A77D-8509A8CF8C7C}" presName="Name0" presStyleCnt="0">
        <dgm:presLayoutVars>
          <dgm:dir/>
          <dgm:resizeHandles val="exact"/>
        </dgm:presLayoutVars>
      </dgm:prSet>
      <dgm:spPr/>
    </dgm:pt>
    <dgm:pt modelId="{A78C2887-7010-43D1-97F9-16FA13E582D6}" type="pres">
      <dgm:prSet presAssocID="{3B760D55-93DB-4212-A77D-8509A8CF8C7C}" presName="vNodes" presStyleCnt="0"/>
      <dgm:spPr/>
    </dgm:pt>
    <dgm:pt modelId="{57AF88D0-DB55-473D-8E58-40ADCA2DDF94}" type="pres">
      <dgm:prSet presAssocID="{912C8760-12D5-4F01-AE47-DDC057CDDFD1}" presName="node" presStyleLbl="node1" presStyleIdx="0" presStyleCnt="4">
        <dgm:presLayoutVars>
          <dgm:bulletEnabled val="1"/>
        </dgm:presLayoutVars>
      </dgm:prSet>
      <dgm:spPr/>
    </dgm:pt>
    <dgm:pt modelId="{A085AAD2-CB59-4B5E-AD05-D8D7C4A92D36}" type="pres">
      <dgm:prSet presAssocID="{A84D5BA2-BBE4-4F39-8D61-A0CAF66154D3}" presName="spacerT" presStyleCnt="0"/>
      <dgm:spPr/>
    </dgm:pt>
    <dgm:pt modelId="{2F166F68-AEB4-4D52-B4AE-366487D3DD72}" type="pres">
      <dgm:prSet presAssocID="{A84D5BA2-BBE4-4F39-8D61-A0CAF66154D3}" presName="sibTrans" presStyleLbl="sibTrans2D1" presStyleIdx="0" presStyleCnt="3"/>
      <dgm:spPr/>
    </dgm:pt>
    <dgm:pt modelId="{0EB1429B-2816-4404-B4D6-C181D84F1EDF}" type="pres">
      <dgm:prSet presAssocID="{A84D5BA2-BBE4-4F39-8D61-A0CAF66154D3}" presName="spacerB" presStyleCnt="0"/>
      <dgm:spPr/>
    </dgm:pt>
    <dgm:pt modelId="{9C951375-8C5E-497B-ADB9-76EBA1BBCCBB}" type="pres">
      <dgm:prSet presAssocID="{44F24BB4-8372-4315-9584-8F5FC804F4F4}" presName="node" presStyleLbl="node1" presStyleIdx="1" presStyleCnt="4">
        <dgm:presLayoutVars>
          <dgm:bulletEnabled val="1"/>
        </dgm:presLayoutVars>
      </dgm:prSet>
      <dgm:spPr/>
    </dgm:pt>
    <dgm:pt modelId="{6809A916-B2D4-4EFC-82C4-27E7026E09ED}" type="pres">
      <dgm:prSet presAssocID="{5E4C47EB-6E7D-4D86-B2B3-21CEED490694}" presName="spacerT" presStyleCnt="0"/>
      <dgm:spPr/>
    </dgm:pt>
    <dgm:pt modelId="{61BEA495-9A3E-4278-B180-AA6785EC55F2}" type="pres">
      <dgm:prSet presAssocID="{5E4C47EB-6E7D-4D86-B2B3-21CEED490694}" presName="sibTrans" presStyleLbl="sibTrans2D1" presStyleIdx="1" presStyleCnt="3"/>
      <dgm:spPr/>
    </dgm:pt>
    <dgm:pt modelId="{AFA4AF0E-7220-43B3-BE1C-745E1858860B}" type="pres">
      <dgm:prSet presAssocID="{5E4C47EB-6E7D-4D86-B2B3-21CEED490694}" presName="spacerB" presStyleCnt="0"/>
      <dgm:spPr/>
    </dgm:pt>
    <dgm:pt modelId="{0B43B48B-6B9D-4763-A57F-28162D301F6F}" type="pres">
      <dgm:prSet presAssocID="{6F97EB07-C2EE-4FE2-825F-A981ABD8F2A1}" presName="node" presStyleLbl="node1" presStyleIdx="2" presStyleCnt="4">
        <dgm:presLayoutVars>
          <dgm:bulletEnabled val="1"/>
        </dgm:presLayoutVars>
      </dgm:prSet>
      <dgm:spPr/>
    </dgm:pt>
    <dgm:pt modelId="{3557CD2E-6440-4BDB-AF3D-5B049ACEA4EB}" type="pres">
      <dgm:prSet presAssocID="{3B760D55-93DB-4212-A77D-8509A8CF8C7C}" presName="sibTransLast" presStyleLbl="sibTrans2D1" presStyleIdx="2" presStyleCnt="3"/>
      <dgm:spPr/>
    </dgm:pt>
    <dgm:pt modelId="{A863A5D2-63B9-42C9-94FB-EF758930200A}" type="pres">
      <dgm:prSet presAssocID="{3B760D55-93DB-4212-A77D-8509A8CF8C7C}" presName="connectorText" presStyleLbl="sibTrans2D1" presStyleIdx="2" presStyleCnt="3"/>
      <dgm:spPr/>
    </dgm:pt>
    <dgm:pt modelId="{9E800D10-F757-4F50-B56F-5154E283323F}" type="pres">
      <dgm:prSet presAssocID="{3B760D55-93DB-4212-A77D-8509A8CF8C7C}" presName="lastNode" presStyleLbl="node1" presStyleIdx="3" presStyleCnt="4" custScaleX="75466" custScaleY="75466">
        <dgm:presLayoutVars>
          <dgm:bulletEnabled val="1"/>
        </dgm:presLayoutVars>
      </dgm:prSet>
      <dgm:spPr/>
    </dgm:pt>
  </dgm:ptLst>
  <dgm:cxnLst>
    <dgm:cxn modelId="{6DB88304-F023-454D-B284-AC52B2FC46FF}" type="presOf" srcId="{5E4C47EB-6E7D-4D86-B2B3-21CEED490694}" destId="{61BEA495-9A3E-4278-B180-AA6785EC55F2}" srcOrd="0" destOrd="0" presId="urn:microsoft.com/office/officeart/2005/8/layout/equation2"/>
    <dgm:cxn modelId="{B9189B04-DFF8-4FB7-B1E4-80D7A608066E}" type="presOf" srcId="{A84D5BA2-BBE4-4F39-8D61-A0CAF66154D3}" destId="{2F166F68-AEB4-4D52-B4AE-366487D3DD72}" srcOrd="0" destOrd="0" presId="urn:microsoft.com/office/officeart/2005/8/layout/equation2"/>
    <dgm:cxn modelId="{261E8619-0A68-4B97-8480-5EDD0D2744A0}" type="presOf" srcId="{44F24BB4-8372-4315-9584-8F5FC804F4F4}" destId="{9C951375-8C5E-497B-ADB9-76EBA1BBCCBB}" srcOrd="0" destOrd="0" presId="urn:microsoft.com/office/officeart/2005/8/layout/equation2"/>
    <dgm:cxn modelId="{DE242F60-B32F-41BA-98EC-8634E2CAC2A3}" type="presOf" srcId="{DCA28723-A3D5-4D2B-86F9-5F174E96BB8E}" destId="{9E800D10-F757-4F50-B56F-5154E283323F}" srcOrd="0" destOrd="0" presId="urn:microsoft.com/office/officeart/2005/8/layout/equation2"/>
    <dgm:cxn modelId="{8312904E-9C33-40BD-AC3A-E93506652FD5}" type="presOf" srcId="{912C8760-12D5-4F01-AE47-DDC057CDDFD1}" destId="{57AF88D0-DB55-473D-8E58-40ADCA2DDF94}" srcOrd="0" destOrd="0" presId="urn:microsoft.com/office/officeart/2005/8/layout/equation2"/>
    <dgm:cxn modelId="{B5196553-F27E-48FF-A547-CC81628F7435}" srcId="{3B760D55-93DB-4212-A77D-8509A8CF8C7C}" destId="{912C8760-12D5-4F01-AE47-DDC057CDDFD1}" srcOrd="0" destOrd="0" parTransId="{341BB486-FE94-47A0-8274-11DD78529922}" sibTransId="{A84D5BA2-BBE4-4F39-8D61-A0CAF66154D3}"/>
    <dgm:cxn modelId="{C0F3CC7D-F552-45E9-921F-273CA1010D65}" type="presOf" srcId="{3B760D55-93DB-4212-A77D-8509A8CF8C7C}" destId="{6F1BF439-1579-4E2F-A57C-A257A0913E07}" srcOrd="0" destOrd="0" presId="urn:microsoft.com/office/officeart/2005/8/layout/equation2"/>
    <dgm:cxn modelId="{06C5AF7F-EFDB-43B5-97C5-45BE76934FAB}" type="presOf" srcId="{6F97EB07-C2EE-4FE2-825F-A981ABD8F2A1}" destId="{0B43B48B-6B9D-4763-A57F-28162D301F6F}" srcOrd="0" destOrd="0" presId="urn:microsoft.com/office/officeart/2005/8/layout/equation2"/>
    <dgm:cxn modelId="{5BE1D489-2445-40EC-8E4F-9413565C1E79}" type="presOf" srcId="{377A6139-7410-4F22-9678-E3D52F1CE412}" destId="{A863A5D2-63B9-42C9-94FB-EF758930200A}" srcOrd="1" destOrd="0" presId="urn:microsoft.com/office/officeart/2005/8/layout/equation2"/>
    <dgm:cxn modelId="{8DA96290-F8BE-40C6-B7D9-52C3ECAE2EE1}" srcId="{3B760D55-93DB-4212-A77D-8509A8CF8C7C}" destId="{44F24BB4-8372-4315-9584-8F5FC804F4F4}" srcOrd="1" destOrd="0" parTransId="{930B1E2A-0CAB-4450-AB43-606981772BA2}" sibTransId="{5E4C47EB-6E7D-4D86-B2B3-21CEED490694}"/>
    <dgm:cxn modelId="{97C7F291-3F5E-47F3-9525-27CE7AA4A1C6}" type="presOf" srcId="{377A6139-7410-4F22-9678-E3D52F1CE412}" destId="{3557CD2E-6440-4BDB-AF3D-5B049ACEA4EB}" srcOrd="0" destOrd="0" presId="urn:microsoft.com/office/officeart/2005/8/layout/equation2"/>
    <dgm:cxn modelId="{D0A3C7B3-6AA7-40FD-BC91-DC5F4D33C844}" srcId="{3B760D55-93DB-4212-A77D-8509A8CF8C7C}" destId="{6F97EB07-C2EE-4FE2-825F-A981ABD8F2A1}" srcOrd="2" destOrd="0" parTransId="{05AAE263-A308-4003-BD16-B81D2FDC6026}" sibTransId="{377A6139-7410-4F22-9678-E3D52F1CE412}"/>
    <dgm:cxn modelId="{490B48BD-663C-403E-92B1-53639065D5F0}" srcId="{3B760D55-93DB-4212-A77D-8509A8CF8C7C}" destId="{DCA28723-A3D5-4D2B-86F9-5F174E96BB8E}" srcOrd="3" destOrd="0" parTransId="{3B02C494-F3DC-4CE7-B17C-58497D15EDA4}" sibTransId="{67263504-A40C-4678-953A-1851D889F498}"/>
    <dgm:cxn modelId="{24E0C89A-3683-42DC-991F-30E6DE2C33FF}" type="presParOf" srcId="{6F1BF439-1579-4E2F-A57C-A257A0913E07}" destId="{A78C2887-7010-43D1-97F9-16FA13E582D6}" srcOrd="0" destOrd="0" presId="urn:microsoft.com/office/officeart/2005/8/layout/equation2"/>
    <dgm:cxn modelId="{E15905F8-A9BD-4C9F-8525-49282F0F371D}" type="presParOf" srcId="{A78C2887-7010-43D1-97F9-16FA13E582D6}" destId="{57AF88D0-DB55-473D-8E58-40ADCA2DDF94}" srcOrd="0" destOrd="0" presId="urn:microsoft.com/office/officeart/2005/8/layout/equation2"/>
    <dgm:cxn modelId="{9C912AAF-5E5F-4A2A-9FA0-2D5A90F69D38}" type="presParOf" srcId="{A78C2887-7010-43D1-97F9-16FA13E582D6}" destId="{A085AAD2-CB59-4B5E-AD05-D8D7C4A92D36}" srcOrd="1" destOrd="0" presId="urn:microsoft.com/office/officeart/2005/8/layout/equation2"/>
    <dgm:cxn modelId="{E3606DE6-1002-426E-9295-B69FE9B07CBB}" type="presParOf" srcId="{A78C2887-7010-43D1-97F9-16FA13E582D6}" destId="{2F166F68-AEB4-4D52-B4AE-366487D3DD72}" srcOrd="2" destOrd="0" presId="urn:microsoft.com/office/officeart/2005/8/layout/equation2"/>
    <dgm:cxn modelId="{026802E2-18E4-45A3-AD29-08B3E2416581}" type="presParOf" srcId="{A78C2887-7010-43D1-97F9-16FA13E582D6}" destId="{0EB1429B-2816-4404-B4D6-C181D84F1EDF}" srcOrd="3" destOrd="0" presId="urn:microsoft.com/office/officeart/2005/8/layout/equation2"/>
    <dgm:cxn modelId="{E73AC896-913B-4F4E-BACE-D6870B655778}" type="presParOf" srcId="{A78C2887-7010-43D1-97F9-16FA13E582D6}" destId="{9C951375-8C5E-497B-ADB9-76EBA1BBCCBB}" srcOrd="4" destOrd="0" presId="urn:microsoft.com/office/officeart/2005/8/layout/equation2"/>
    <dgm:cxn modelId="{DFE8CABD-5B5D-42FE-AAF2-AA6AF2F27D9D}" type="presParOf" srcId="{A78C2887-7010-43D1-97F9-16FA13E582D6}" destId="{6809A916-B2D4-4EFC-82C4-27E7026E09ED}" srcOrd="5" destOrd="0" presId="urn:microsoft.com/office/officeart/2005/8/layout/equation2"/>
    <dgm:cxn modelId="{5D31F566-49BF-4163-9934-87FD469C3C68}" type="presParOf" srcId="{A78C2887-7010-43D1-97F9-16FA13E582D6}" destId="{61BEA495-9A3E-4278-B180-AA6785EC55F2}" srcOrd="6" destOrd="0" presId="urn:microsoft.com/office/officeart/2005/8/layout/equation2"/>
    <dgm:cxn modelId="{0B82A339-194E-4323-B553-B27669838A6C}" type="presParOf" srcId="{A78C2887-7010-43D1-97F9-16FA13E582D6}" destId="{AFA4AF0E-7220-43B3-BE1C-745E1858860B}" srcOrd="7" destOrd="0" presId="urn:microsoft.com/office/officeart/2005/8/layout/equation2"/>
    <dgm:cxn modelId="{D0A53B6D-82C0-487D-ABD0-582057D5C84F}" type="presParOf" srcId="{A78C2887-7010-43D1-97F9-16FA13E582D6}" destId="{0B43B48B-6B9D-4763-A57F-28162D301F6F}" srcOrd="8" destOrd="0" presId="urn:microsoft.com/office/officeart/2005/8/layout/equation2"/>
    <dgm:cxn modelId="{C64EF252-78D8-4BE0-8F33-2D0BB75F236F}" type="presParOf" srcId="{6F1BF439-1579-4E2F-A57C-A257A0913E07}" destId="{3557CD2E-6440-4BDB-AF3D-5B049ACEA4EB}" srcOrd="1" destOrd="0" presId="urn:microsoft.com/office/officeart/2005/8/layout/equation2"/>
    <dgm:cxn modelId="{3BC35A6D-CDBA-4833-9533-0F3B68D06CB6}" type="presParOf" srcId="{3557CD2E-6440-4BDB-AF3D-5B049ACEA4EB}" destId="{A863A5D2-63B9-42C9-94FB-EF758930200A}" srcOrd="0" destOrd="0" presId="urn:microsoft.com/office/officeart/2005/8/layout/equation2"/>
    <dgm:cxn modelId="{E6953C2A-77DC-4C72-9F1F-402C64B34A97}" type="presParOf" srcId="{6F1BF439-1579-4E2F-A57C-A257A0913E07}" destId="{9E800D10-F757-4F50-B56F-5154E283323F}" srcOrd="2" destOrd="0" presId="urn:microsoft.com/office/officeart/2005/8/layout/equati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F46FBF1-E742-416B-ABAD-438E122CAE8E}">
      <dsp:nvSpPr>
        <dsp:cNvPr id="0" name=""/>
        <dsp:cNvSpPr/>
      </dsp:nvSpPr>
      <dsp:spPr>
        <a:xfrm>
          <a:off x="7334" y="955600"/>
          <a:ext cx="2192166" cy="131529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Step 1: State null and alternate hypothesis</a:t>
          </a:r>
        </a:p>
      </dsp:txBody>
      <dsp:txXfrm>
        <a:off x="45858" y="994124"/>
        <a:ext cx="2115118" cy="1238251"/>
      </dsp:txXfrm>
    </dsp:sp>
    <dsp:sp modelId="{0E7EA658-B29B-41C2-B191-272E338639D5}">
      <dsp:nvSpPr>
        <dsp:cNvPr id="0" name=""/>
        <dsp:cNvSpPr/>
      </dsp:nvSpPr>
      <dsp:spPr>
        <a:xfrm>
          <a:off x="2392411" y="1341421"/>
          <a:ext cx="464739" cy="543657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b="1" kern="12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2392411" y="1450152"/>
        <a:ext cx="325317" cy="326195"/>
      </dsp:txXfrm>
    </dsp:sp>
    <dsp:sp modelId="{E87CCDCE-AB7C-46E8-9322-9C360A8EF2A6}">
      <dsp:nvSpPr>
        <dsp:cNvPr id="0" name=""/>
        <dsp:cNvSpPr/>
      </dsp:nvSpPr>
      <dsp:spPr>
        <a:xfrm>
          <a:off x="3076366" y="955600"/>
          <a:ext cx="2192166" cy="1315299"/>
        </a:xfrm>
        <a:prstGeom prst="roundRect">
          <a:avLst>
            <a:gd name="adj" fmla="val 10000"/>
          </a:avLst>
        </a:prstGeom>
        <a:solidFill>
          <a:schemeClr val="accent3">
            <a:hueOff val="677650"/>
            <a:satOff val="25000"/>
            <a:lumOff val="-367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Step 2: Choose Confidence Level</a:t>
          </a:r>
        </a:p>
      </dsp:txBody>
      <dsp:txXfrm>
        <a:off x="3114890" y="994124"/>
        <a:ext cx="2115118" cy="1238251"/>
      </dsp:txXfrm>
    </dsp:sp>
    <dsp:sp modelId="{5B90A002-838F-439C-8F93-36F80B631A21}">
      <dsp:nvSpPr>
        <dsp:cNvPr id="0" name=""/>
        <dsp:cNvSpPr/>
      </dsp:nvSpPr>
      <dsp:spPr>
        <a:xfrm>
          <a:off x="5461443" y="1341421"/>
          <a:ext cx="464739" cy="543657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903533"/>
            <a:satOff val="33333"/>
            <a:lumOff val="-490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b="1" kern="12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5461443" y="1450152"/>
        <a:ext cx="325317" cy="326195"/>
      </dsp:txXfrm>
    </dsp:sp>
    <dsp:sp modelId="{87EEFCF3-EF77-4B6E-8B91-603D6D0C4198}">
      <dsp:nvSpPr>
        <dsp:cNvPr id="0" name=""/>
        <dsp:cNvSpPr/>
      </dsp:nvSpPr>
      <dsp:spPr>
        <a:xfrm>
          <a:off x="6145399" y="955600"/>
          <a:ext cx="2192166" cy="1315299"/>
        </a:xfrm>
        <a:prstGeom prst="roundRect">
          <a:avLst>
            <a:gd name="adj" fmla="val 10000"/>
          </a:avLst>
        </a:prstGeom>
        <a:solidFill>
          <a:schemeClr val="accent3">
            <a:hueOff val="1355300"/>
            <a:satOff val="50000"/>
            <a:lumOff val="-735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Step 3: Compute Test Statistics</a:t>
          </a:r>
        </a:p>
      </dsp:txBody>
      <dsp:txXfrm>
        <a:off x="6183923" y="994124"/>
        <a:ext cx="2115118" cy="1238251"/>
      </dsp:txXfrm>
    </dsp:sp>
    <dsp:sp modelId="{D390C788-ECC3-466E-BE36-22D7548D8B7C}">
      <dsp:nvSpPr>
        <dsp:cNvPr id="0" name=""/>
        <dsp:cNvSpPr/>
      </dsp:nvSpPr>
      <dsp:spPr>
        <a:xfrm rot="5400000">
          <a:off x="7009112" y="2424351"/>
          <a:ext cx="464739" cy="543657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1807066"/>
            <a:satOff val="66667"/>
            <a:lumOff val="-9804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b="1" kern="12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-5400000">
        <a:off x="7078384" y="2463810"/>
        <a:ext cx="326195" cy="325317"/>
      </dsp:txXfrm>
    </dsp:sp>
    <dsp:sp modelId="{19EC0008-3C11-4BBA-BC97-7886FD1ADA3B}">
      <dsp:nvSpPr>
        <dsp:cNvPr id="0" name=""/>
        <dsp:cNvSpPr/>
      </dsp:nvSpPr>
      <dsp:spPr>
        <a:xfrm>
          <a:off x="6145399" y="3147766"/>
          <a:ext cx="2192166" cy="1315299"/>
        </a:xfrm>
        <a:prstGeom prst="roundRect">
          <a:avLst>
            <a:gd name="adj" fmla="val 10000"/>
          </a:avLst>
        </a:prstGeom>
        <a:solidFill>
          <a:schemeClr val="accent3">
            <a:hueOff val="2032949"/>
            <a:satOff val="75000"/>
            <a:lumOff val="-1102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Step 4: Compute p-value</a:t>
          </a:r>
        </a:p>
      </dsp:txBody>
      <dsp:txXfrm>
        <a:off x="6183923" y="3186290"/>
        <a:ext cx="2115118" cy="1238251"/>
      </dsp:txXfrm>
    </dsp:sp>
    <dsp:sp modelId="{9D74EF80-DE07-4AA0-9F5E-61C0D582EE7A}">
      <dsp:nvSpPr>
        <dsp:cNvPr id="0" name=""/>
        <dsp:cNvSpPr/>
      </dsp:nvSpPr>
      <dsp:spPr>
        <a:xfrm rot="10800000">
          <a:off x="5487749" y="3533587"/>
          <a:ext cx="464739" cy="543657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2710599"/>
            <a:satOff val="100000"/>
            <a:lumOff val="-14706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b="1" kern="12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10800000">
        <a:off x="5627171" y="3642318"/>
        <a:ext cx="325317" cy="326195"/>
      </dsp:txXfrm>
    </dsp:sp>
    <dsp:sp modelId="{B8A183D3-2F04-4731-B870-C930CF109736}">
      <dsp:nvSpPr>
        <dsp:cNvPr id="0" name=""/>
        <dsp:cNvSpPr/>
      </dsp:nvSpPr>
      <dsp:spPr>
        <a:xfrm>
          <a:off x="3076366" y="3147766"/>
          <a:ext cx="2192166" cy="1315299"/>
        </a:xfrm>
        <a:prstGeom prst="roundRect">
          <a:avLst>
            <a:gd name="adj" fmla="val 10000"/>
          </a:avLst>
        </a:prstGeom>
        <a:solidFill>
          <a:schemeClr val="accent3">
            <a:hueOff val="2710599"/>
            <a:satOff val="100000"/>
            <a:lumOff val="-147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Step 5: Make the Conclusion</a:t>
          </a:r>
        </a:p>
      </dsp:txBody>
      <dsp:txXfrm>
        <a:off x="3114890" y="3186290"/>
        <a:ext cx="2115118" cy="123825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F96E6B5-168F-4D2C-87C4-0013C99C0ECB}">
      <dsp:nvSpPr>
        <dsp:cNvPr id="0" name=""/>
        <dsp:cNvSpPr/>
      </dsp:nvSpPr>
      <dsp:spPr>
        <a:xfrm>
          <a:off x="1018" y="873951"/>
          <a:ext cx="1986395" cy="794558"/>
        </a:xfrm>
        <a:prstGeom prst="homePlat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4676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Step 1: State null and alternate hypothesis</a:t>
          </a:r>
        </a:p>
      </dsp:txBody>
      <dsp:txXfrm>
        <a:off x="1018" y="873951"/>
        <a:ext cx="1787756" cy="794558"/>
      </dsp:txXfrm>
    </dsp:sp>
    <dsp:sp modelId="{00A4CB8E-5283-4F5B-917D-9720BA971937}">
      <dsp:nvSpPr>
        <dsp:cNvPr id="0" name=""/>
        <dsp:cNvSpPr/>
      </dsp:nvSpPr>
      <dsp:spPr>
        <a:xfrm>
          <a:off x="1590135" y="873951"/>
          <a:ext cx="1986395" cy="794558"/>
        </a:xfrm>
        <a:prstGeom prst="chevron">
          <a:avLst/>
        </a:prstGeom>
        <a:solidFill>
          <a:schemeClr val="accent3">
            <a:hueOff val="677650"/>
            <a:satOff val="25000"/>
            <a:lumOff val="-3676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Step 2: Choose Confidence Level</a:t>
          </a:r>
        </a:p>
      </dsp:txBody>
      <dsp:txXfrm>
        <a:off x="1987414" y="873951"/>
        <a:ext cx="1191837" cy="794558"/>
      </dsp:txXfrm>
    </dsp:sp>
    <dsp:sp modelId="{F433C84E-79CC-48FF-A65A-BDDC34A70D0D}">
      <dsp:nvSpPr>
        <dsp:cNvPr id="0" name=""/>
        <dsp:cNvSpPr/>
      </dsp:nvSpPr>
      <dsp:spPr>
        <a:xfrm>
          <a:off x="3179252" y="873951"/>
          <a:ext cx="1986395" cy="794558"/>
        </a:xfrm>
        <a:prstGeom prst="chevron">
          <a:avLst/>
        </a:prstGeom>
        <a:solidFill>
          <a:schemeClr val="accent3">
            <a:hueOff val="1355300"/>
            <a:satOff val="50000"/>
            <a:lumOff val="-7353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Step 3: Test Statistics</a:t>
          </a:r>
        </a:p>
      </dsp:txBody>
      <dsp:txXfrm>
        <a:off x="3576531" y="873951"/>
        <a:ext cx="1191837" cy="794558"/>
      </dsp:txXfrm>
    </dsp:sp>
    <dsp:sp modelId="{B8B2A921-AB86-456C-841F-1B8F5F65D565}">
      <dsp:nvSpPr>
        <dsp:cNvPr id="0" name=""/>
        <dsp:cNvSpPr/>
      </dsp:nvSpPr>
      <dsp:spPr>
        <a:xfrm>
          <a:off x="4768368" y="873951"/>
          <a:ext cx="1986395" cy="794558"/>
        </a:xfrm>
        <a:prstGeom prst="chevron">
          <a:avLst/>
        </a:prstGeom>
        <a:solidFill>
          <a:schemeClr val="accent3">
            <a:hueOff val="2032949"/>
            <a:satOff val="75000"/>
            <a:lumOff val="-11029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Step 4: p-value</a:t>
          </a:r>
        </a:p>
      </dsp:txBody>
      <dsp:txXfrm>
        <a:off x="5165647" y="873951"/>
        <a:ext cx="1191837" cy="794558"/>
      </dsp:txXfrm>
    </dsp:sp>
    <dsp:sp modelId="{1B0756A4-7F09-4D72-A94F-59CB33D49262}">
      <dsp:nvSpPr>
        <dsp:cNvPr id="0" name=""/>
        <dsp:cNvSpPr/>
      </dsp:nvSpPr>
      <dsp:spPr>
        <a:xfrm>
          <a:off x="6357485" y="873951"/>
          <a:ext cx="1986395" cy="794558"/>
        </a:xfrm>
        <a:prstGeom prst="chevron">
          <a:avLst/>
        </a:prstGeom>
        <a:solidFill>
          <a:schemeClr val="accent3">
            <a:hueOff val="2710599"/>
            <a:satOff val="100000"/>
            <a:lumOff val="-14706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Step 5: Make the Conclusion</a:t>
          </a:r>
        </a:p>
      </dsp:txBody>
      <dsp:txXfrm>
        <a:off x="6754764" y="873951"/>
        <a:ext cx="1191837" cy="79455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F96E6B5-168F-4D2C-87C4-0013C99C0ECB}">
      <dsp:nvSpPr>
        <dsp:cNvPr id="0" name=""/>
        <dsp:cNvSpPr/>
      </dsp:nvSpPr>
      <dsp:spPr>
        <a:xfrm>
          <a:off x="1018" y="873951"/>
          <a:ext cx="1986395" cy="794558"/>
        </a:xfrm>
        <a:prstGeom prst="homePlat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4676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Step 1: State null and alternate hypothesis</a:t>
          </a:r>
        </a:p>
      </dsp:txBody>
      <dsp:txXfrm>
        <a:off x="1018" y="873951"/>
        <a:ext cx="1787756" cy="794558"/>
      </dsp:txXfrm>
    </dsp:sp>
    <dsp:sp modelId="{00A4CB8E-5283-4F5B-917D-9720BA971937}">
      <dsp:nvSpPr>
        <dsp:cNvPr id="0" name=""/>
        <dsp:cNvSpPr/>
      </dsp:nvSpPr>
      <dsp:spPr>
        <a:xfrm>
          <a:off x="1590135" y="873951"/>
          <a:ext cx="1986395" cy="794558"/>
        </a:xfrm>
        <a:prstGeom prst="chevron">
          <a:avLst/>
        </a:prstGeom>
        <a:solidFill>
          <a:schemeClr val="accent3">
            <a:hueOff val="677650"/>
            <a:satOff val="25000"/>
            <a:lumOff val="-3676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Step 2: Choose Confidence Level</a:t>
          </a:r>
        </a:p>
      </dsp:txBody>
      <dsp:txXfrm>
        <a:off x="1987414" y="873951"/>
        <a:ext cx="1191837" cy="794558"/>
      </dsp:txXfrm>
    </dsp:sp>
    <dsp:sp modelId="{F433C84E-79CC-48FF-A65A-BDDC34A70D0D}">
      <dsp:nvSpPr>
        <dsp:cNvPr id="0" name=""/>
        <dsp:cNvSpPr/>
      </dsp:nvSpPr>
      <dsp:spPr>
        <a:xfrm>
          <a:off x="3179252" y="873951"/>
          <a:ext cx="1986395" cy="794558"/>
        </a:xfrm>
        <a:prstGeom prst="chevron">
          <a:avLst/>
        </a:prstGeom>
        <a:solidFill>
          <a:schemeClr val="accent3">
            <a:hueOff val="1355300"/>
            <a:satOff val="50000"/>
            <a:lumOff val="-7353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Step 3: Test Statistics</a:t>
          </a:r>
        </a:p>
      </dsp:txBody>
      <dsp:txXfrm>
        <a:off x="3576531" y="873951"/>
        <a:ext cx="1191837" cy="794558"/>
      </dsp:txXfrm>
    </dsp:sp>
    <dsp:sp modelId="{B8B2A921-AB86-456C-841F-1B8F5F65D565}">
      <dsp:nvSpPr>
        <dsp:cNvPr id="0" name=""/>
        <dsp:cNvSpPr/>
      </dsp:nvSpPr>
      <dsp:spPr>
        <a:xfrm>
          <a:off x="4768368" y="873951"/>
          <a:ext cx="1986395" cy="794558"/>
        </a:xfrm>
        <a:prstGeom prst="chevron">
          <a:avLst/>
        </a:prstGeom>
        <a:solidFill>
          <a:schemeClr val="accent3">
            <a:hueOff val="2032949"/>
            <a:satOff val="75000"/>
            <a:lumOff val="-11029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Step 4: p-value</a:t>
          </a:r>
        </a:p>
      </dsp:txBody>
      <dsp:txXfrm>
        <a:off x="5165647" y="873951"/>
        <a:ext cx="1191837" cy="794558"/>
      </dsp:txXfrm>
    </dsp:sp>
    <dsp:sp modelId="{1B0756A4-7F09-4D72-A94F-59CB33D49262}">
      <dsp:nvSpPr>
        <dsp:cNvPr id="0" name=""/>
        <dsp:cNvSpPr/>
      </dsp:nvSpPr>
      <dsp:spPr>
        <a:xfrm>
          <a:off x="6357485" y="873951"/>
          <a:ext cx="1986395" cy="794558"/>
        </a:xfrm>
        <a:prstGeom prst="chevron">
          <a:avLst/>
        </a:prstGeom>
        <a:solidFill>
          <a:schemeClr val="accent3">
            <a:hueOff val="2710599"/>
            <a:satOff val="100000"/>
            <a:lumOff val="-14706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Step 5: Make the Conclusion</a:t>
          </a:r>
        </a:p>
      </dsp:txBody>
      <dsp:txXfrm>
        <a:off x="6754764" y="873951"/>
        <a:ext cx="1191837" cy="79455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F96E6B5-168F-4D2C-87C4-0013C99C0ECB}">
      <dsp:nvSpPr>
        <dsp:cNvPr id="0" name=""/>
        <dsp:cNvSpPr/>
      </dsp:nvSpPr>
      <dsp:spPr>
        <a:xfrm>
          <a:off x="1018" y="873951"/>
          <a:ext cx="1986395" cy="794558"/>
        </a:xfrm>
        <a:prstGeom prst="homePlat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4676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Step 1: State null and alternate hypothesis</a:t>
          </a:r>
        </a:p>
      </dsp:txBody>
      <dsp:txXfrm>
        <a:off x="1018" y="873951"/>
        <a:ext cx="1787756" cy="794558"/>
      </dsp:txXfrm>
    </dsp:sp>
    <dsp:sp modelId="{00A4CB8E-5283-4F5B-917D-9720BA971937}">
      <dsp:nvSpPr>
        <dsp:cNvPr id="0" name=""/>
        <dsp:cNvSpPr/>
      </dsp:nvSpPr>
      <dsp:spPr>
        <a:xfrm>
          <a:off x="1590135" y="873951"/>
          <a:ext cx="1986395" cy="794558"/>
        </a:xfrm>
        <a:prstGeom prst="chevron">
          <a:avLst/>
        </a:prstGeom>
        <a:solidFill>
          <a:schemeClr val="accent3">
            <a:hueOff val="677650"/>
            <a:satOff val="25000"/>
            <a:lumOff val="-3676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Step 2: Choose Confidence Level</a:t>
          </a:r>
        </a:p>
      </dsp:txBody>
      <dsp:txXfrm>
        <a:off x="1987414" y="873951"/>
        <a:ext cx="1191837" cy="794558"/>
      </dsp:txXfrm>
    </dsp:sp>
    <dsp:sp modelId="{F433C84E-79CC-48FF-A65A-BDDC34A70D0D}">
      <dsp:nvSpPr>
        <dsp:cNvPr id="0" name=""/>
        <dsp:cNvSpPr/>
      </dsp:nvSpPr>
      <dsp:spPr>
        <a:xfrm>
          <a:off x="3179252" y="873951"/>
          <a:ext cx="1986395" cy="794558"/>
        </a:xfrm>
        <a:prstGeom prst="chevron">
          <a:avLst/>
        </a:prstGeom>
        <a:solidFill>
          <a:schemeClr val="accent3">
            <a:hueOff val="1355300"/>
            <a:satOff val="50000"/>
            <a:lumOff val="-7353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Step 3: Test Statistics</a:t>
          </a:r>
        </a:p>
      </dsp:txBody>
      <dsp:txXfrm>
        <a:off x="3576531" y="873951"/>
        <a:ext cx="1191837" cy="794558"/>
      </dsp:txXfrm>
    </dsp:sp>
    <dsp:sp modelId="{B8B2A921-AB86-456C-841F-1B8F5F65D565}">
      <dsp:nvSpPr>
        <dsp:cNvPr id="0" name=""/>
        <dsp:cNvSpPr/>
      </dsp:nvSpPr>
      <dsp:spPr>
        <a:xfrm>
          <a:off x="4768368" y="873951"/>
          <a:ext cx="1986395" cy="794558"/>
        </a:xfrm>
        <a:prstGeom prst="chevron">
          <a:avLst/>
        </a:prstGeom>
        <a:solidFill>
          <a:schemeClr val="accent3">
            <a:hueOff val="2032949"/>
            <a:satOff val="75000"/>
            <a:lumOff val="-11029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Step 4: p-value</a:t>
          </a:r>
        </a:p>
      </dsp:txBody>
      <dsp:txXfrm>
        <a:off x="5165647" y="873951"/>
        <a:ext cx="1191837" cy="794558"/>
      </dsp:txXfrm>
    </dsp:sp>
    <dsp:sp modelId="{1B0756A4-7F09-4D72-A94F-59CB33D49262}">
      <dsp:nvSpPr>
        <dsp:cNvPr id="0" name=""/>
        <dsp:cNvSpPr/>
      </dsp:nvSpPr>
      <dsp:spPr>
        <a:xfrm>
          <a:off x="6357485" y="873951"/>
          <a:ext cx="1986395" cy="794558"/>
        </a:xfrm>
        <a:prstGeom prst="chevron">
          <a:avLst/>
        </a:prstGeom>
        <a:solidFill>
          <a:schemeClr val="accent3">
            <a:hueOff val="2710599"/>
            <a:satOff val="100000"/>
            <a:lumOff val="-14706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Step 5: Make the Conclusion</a:t>
          </a:r>
        </a:p>
      </dsp:txBody>
      <dsp:txXfrm>
        <a:off x="6754764" y="873951"/>
        <a:ext cx="1191837" cy="79455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F96E6B5-168F-4D2C-87C4-0013C99C0ECB}">
      <dsp:nvSpPr>
        <dsp:cNvPr id="0" name=""/>
        <dsp:cNvSpPr/>
      </dsp:nvSpPr>
      <dsp:spPr>
        <a:xfrm>
          <a:off x="1018" y="873951"/>
          <a:ext cx="1986395" cy="794558"/>
        </a:xfrm>
        <a:prstGeom prst="homePlat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4676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Step 1: State null and alternate hypothesis</a:t>
          </a:r>
        </a:p>
      </dsp:txBody>
      <dsp:txXfrm>
        <a:off x="1018" y="873951"/>
        <a:ext cx="1787756" cy="794558"/>
      </dsp:txXfrm>
    </dsp:sp>
    <dsp:sp modelId="{00A4CB8E-5283-4F5B-917D-9720BA971937}">
      <dsp:nvSpPr>
        <dsp:cNvPr id="0" name=""/>
        <dsp:cNvSpPr/>
      </dsp:nvSpPr>
      <dsp:spPr>
        <a:xfrm>
          <a:off x="1590135" y="873951"/>
          <a:ext cx="1986395" cy="794558"/>
        </a:xfrm>
        <a:prstGeom prst="chevron">
          <a:avLst/>
        </a:prstGeom>
        <a:solidFill>
          <a:schemeClr val="accent3">
            <a:hueOff val="677650"/>
            <a:satOff val="25000"/>
            <a:lumOff val="-3676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Step 2: Take samples </a:t>
          </a:r>
        </a:p>
      </dsp:txBody>
      <dsp:txXfrm>
        <a:off x="1987414" y="873951"/>
        <a:ext cx="1191837" cy="794558"/>
      </dsp:txXfrm>
    </dsp:sp>
    <dsp:sp modelId="{F433C84E-79CC-48FF-A65A-BDDC34A70D0D}">
      <dsp:nvSpPr>
        <dsp:cNvPr id="0" name=""/>
        <dsp:cNvSpPr/>
      </dsp:nvSpPr>
      <dsp:spPr>
        <a:xfrm>
          <a:off x="3179252" y="873951"/>
          <a:ext cx="1986395" cy="794558"/>
        </a:xfrm>
        <a:prstGeom prst="chevron">
          <a:avLst/>
        </a:prstGeom>
        <a:solidFill>
          <a:schemeClr val="accent3">
            <a:hueOff val="1355300"/>
            <a:satOff val="50000"/>
            <a:lumOff val="-7353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Step 3: Test Statistics</a:t>
          </a:r>
        </a:p>
      </dsp:txBody>
      <dsp:txXfrm>
        <a:off x="3576531" y="873951"/>
        <a:ext cx="1191837" cy="794558"/>
      </dsp:txXfrm>
    </dsp:sp>
    <dsp:sp modelId="{B8B2A921-AB86-456C-841F-1B8F5F65D565}">
      <dsp:nvSpPr>
        <dsp:cNvPr id="0" name=""/>
        <dsp:cNvSpPr/>
      </dsp:nvSpPr>
      <dsp:spPr>
        <a:xfrm>
          <a:off x="4768368" y="873951"/>
          <a:ext cx="1986395" cy="794558"/>
        </a:xfrm>
        <a:prstGeom prst="chevron">
          <a:avLst/>
        </a:prstGeom>
        <a:solidFill>
          <a:schemeClr val="accent3">
            <a:hueOff val="2032949"/>
            <a:satOff val="75000"/>
            <a:lumOff val="-11029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Step 4: p-value</a:t>
          </a:r>
        </a:p>
      </dsp:txBody>
      <dsp:txXfrm>
        <a:off x="5165647" y="873951"/>
        <a:ext cx="1191837" cy="794558"/>
      </dsp:txXfrm>
    </dsp:sp>
    <dsp:sp modelId="{1B0756A4-7F09-4D72-A94F-59CB33D49262}">
      <dsp:nvSpPr>
        <dsp:cNvPr id="0" name=""/>
        <dsp:cNvSpPr/>
      </dsp:nvSpPr>
      <dsp:spPr>
        <a:xfrm>
          <a:off x="6357485" y="873951"/>
          <a:ext cx="1986395" cy="794558"/>
        </a:xfrm>
        <a:prstGeom prst="chevron">
          <a:avLst/>
        </a:prstGeom>
        <a:solidFill>
          <a:schemeClr val="accent3">
            <a:hueOff val="2710599"/>
            <a:satOff val="100000"/>
            <a:lumOff val="-14706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Step 5: Make the Conclusion</a:t>
          </a:r>
        </a:p>
      </dsp:txBody>
      <dsp:txXfrm>
        <a:off x="6754764" y="873951"/>
        <a:ext cx="1191837" cy="79455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F96E6B5-168F-4D2C-87C4-0013C99C0ECB}">
      <dsp:nvSpPr>
        <dsp:cNvPr id="0" name=""/>
        <dsp:cNvSpPr/>
      </dsp:nvSpPr>
      <dsp:spPr>
        <a:xfrm>
          <a:off x="1018" y="873951"/>
          <a:ext cx="1986395" cy="794558"/>
        </a:xfrm>
        <a:prstGeom prst="homePlat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4676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Step 1: State null and alternate hypothesis</a:t>
          </a:r>
        </a:p>
      </dsp:txBody>
      <dsp:txXfrm>
        <a:off x="1018" y="873951"/>
        <a:ext cx="1787756" cy="794558"/>
      </dsp:txXfrm>
    </dsp:sp>
    <dsp:sp modelId="{00A4CB8E-5283-4F5B-917D-9720BA971937}">
      <dsp:nvSpPr>
        <dsp:cNvPr id="0" name=""/>
        <dsp:cNvSpPr/>
      </dsp:nvSpPr>
      <dsp:spPr>
        <a:xfrm>
          <a:off x="1590135" y="873951"/>
          <a:ext cx="1986395" cy="794558"/>
        </a:xfrm>
        <a:prstGeom prst="chevron">
          <a:avLst/>
        </a:prstGeom>
        <a:solidFill>
          <a:schemeClr val="accent3">
            <a:hueOff val="677650"/>
            <a:satOff val="25000"/>
            <a:lumOff val="-3676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Step 2: Take samples </a:t>
          </a:r>
        </a:p>
      </dsp:txBody>
      <dsp:txXfrm>
        <a:off x="1987414" y="873951"/>
        <a:ext cx="1191837" cy="794558"/>
      </dsp:txXfrm>
    </dsp:sp>
    <dsp:sp modelId="{F433C84E-79CC-48FF-A65A-BDDC34A70D0D}">
      <dsp:nvSpPr>
        <dsp:cNvPr id="0" name=""/>
        <dsp:cNvSpPr/>
      </dsp:nvSpPr>
      <dsp:spPr>
        <a:xfrm>
          <a:off x="3179252" y="873951"/>
          <a:ext cx="1986395" cy="794558"/>
        </a:xfrm>
        <a:prstGeom prst="chevron">
          <a:avLst/>
        </a:prstGeom>
        <a:solidFill>
          <a:schemeClr val="accent3">
            <a:hueOff val="1355300"/>
            <a:satOff val="50000"/>
            <a:lumOff val="-7353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Step 3: Test Statistics</a:t>
          </a:r>
        </a:p>
      </dsp:txBody>
      <dsp:txXfrm>
        <a:off x="3576531" y="873951"/>
        <a:ext cx="1191837" cy="794558"/>
      </dsp:txXfrm>
    </dsp:sp>
    <dsp:sp modelId="{B8B2A921-AB86-456C-841F-1B8F5F65D565}">
      <dsp:nvSpPr>
        <dsp:cNvPr id="0" name=""/>
        <dsp:cNvSpPr/>
      </dsp:nvSpPr>
      <dsp:spPr>
        <a:xfrm>
          <a:off x="4768368" y="873951"/>
          <a:ext cx="1986395" cy="794558"/>
        </a:xfrm>
        <a:prstGeom prst="chevron">
          <a:avLst/>
        </a:prstGeom>
        <a:solidFill>
          <a:schemeClr val="accent3">
            <a:hueOff val="2032949"/>
            <a:satOff val="75000"/>
            <a:lumOff val="-11029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Step 4: p-value</a:t>
          </a:r>
        </a:p>
      </dsp:txBody>
      <dsp:txXfrm>
        <a:off x="5165647" y="873951"/>
        <a:ext cx="1191837" cy="794558"/>
      </dsp:txXfrm>
    </dsp:sp>
    <dsp:sp modelId="{1B0756A4-7F09-4D72-A94F-59CB33D49262}">
      <dsp:nvSpPr>
        <dsp:cNvPr id="0" name=""/>
        <dsp:cNvSpPr/>
      </dsp:nvSpPr>
      <dsp:spPr>
        <a:xfrm>
          <a:off x="6357485" y="873951"/>
          <a:ext cx="1986395" cy="794558"/>
        </a:xfrm>
        <a:prstGeom prst="chevron">
          <a:avLst/>
        </a:prstGeom>
        <a:solidFill>
          <a:schemeClr val="accent3">
            <a:hueOff val="2710599"/>
            <a:satOff val="100000"/>
            <a:lumOff val="-14706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Step 5: Make the Conclusion</a:t>
          </a:r>
        </a:p>
      </dsp:txBody>
      <dsp:txXfrm>
        <a:off x="6754764" y="873951"/>
        <a:ext cx="1191837" cy="794558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AF88D0-DB55-473D-8E58-40ADCA2DDF94}">
      <dsp:nvSpPr>
        <dsp:cNvPr id="0" name=""/>
        <dsp:cNvSpPr/>
      </dsp:nvSpPr>
      <dsp:spPr>
        <a:xfrm>
          <a:off x="949411" y="238"/>
          <a:ext cx="889278" cy="889278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/>
            <a:t>X</a:t>
          </a:r>
          <a:r>
            <a:rPr lang="en-US" sz="2800" b="1" kern="1200" baseline="-25000" dirty="0"/>
            <a:t>1</a:t>
          </a:r>
        </a:p>
      </dsp:txBody>
      <dsp:txXfrm>
        <a:off x="1079643" y="130470"/>
        <a:ext cx="628814" cy="628814"/>
      </dsp:txXfrm>
    </dsp:sp>
    <dsp:sp modelId="{2F166F68-AEB4-4D52-B4AE-366487D3DD72}">
      <dsp:nvSpPr>
        <dsp:cNvPr id="0" name=""/>
        <dsp:cNvSpPr/>
      </dsp:nvSpPr>
      <dsp:spPr>
        <a:xfrm>
          <a:off x="1136159" y="961726"/>
          <a:ext cx="515781" cy="515781"/>
        </a:xfrm>
        <a:prstGeom prst="mathPlus">
          <a:avLst/>
        </a:prstGeom>
        <a:solidFill>
          <a:schemeClr val="accent3">
            <a:lumMod val="40000"/>
            <a:lumOff val="60000"/>
          </a:schemeClr>
        </a:soli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/>
        </a:p>
      </dsp:txBody>
      <dsp:txXfrm>
        <a:off x="1204526" y="1158961"/>
        <a:ext cx="379047" cy="121311"/>
      </dsp:txXfrm>
    </dsp:sp>
    <dsp:sp modelId="{9C951375-8C5E-497B-ADB9-76EBA1BBCCBB}">
      <dsp:nvSpPr>
        <dsp:cNvPr id="0" name=""/>
        <dsp:cNvSpPr/>
      </dsp:nvSpPr>
      <dsp:spPr>
        <a:xfrm>
          <a:off x="949411" y="1549718"/>
          <a:ext cx="889278" cy="889278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/>
            <a:t>X</a:t>
          </a:r>
          <a:r>
            <a:rPr lang="en-US" sz="2800" b="1" kern="1200" baseline="-25000" dirty="0"/>
            <a:t>2</a:t>
          </a:r>
          <a:endParaRPr lang="en-US" sz="2800" kern="1200" dirty="0"/>
        </a:p>
      </dsp:txBody>
      <dsp:txXfrm>
        <a:off x="1079643" y="1679950"/>
        <a:ext cx="628814" cy="628814"/>
      </dsp:txXfrm>
    </dsp:sp>
    <dsp:sp modelId="{61BEA495-9A3E-4278-B180-AA6785EC55F2}">
      <dsp:nvSpPr>
        <dsp:cNvPr id="0" name=""/>
        <dsp:cNvSpPr/>
      </dsp:nvSpPr>
      <dsp:spPr>
        <a:xfrm>
          <a:off x="1136159" y="2511206"/>
          <a:ext cx="515781" cy="515781"/>
        </a:xfrm>
        <a:prstGeom prst="mathPlus">
          <a:avLst/>
        </a:prstGeom>
        <a:solidFill>
          <a:schemeClr val="accent3">
            <a:lumMod val="40000"/>
            <a:lumOff val="60000"/>
          </a:schemeClr>
        </a:soli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/>
        </a:p>
      </dsp:txBody>
      <dsp:txXfrm>
        <a:off x="1204526" y="2708441"/>
        <a:ext cx="379047" cy="121311"/>
      </dsp:txXfrm>
    </dsp:sp>
    <dsp:sp modelId="{0B43B48B-6B9D-4763-A57F-28162D301F6F}">
      <dsp:nvSpPr>
        <dsp:cNvPr id="0" name=""/>
        <dsp:cNvSpPr/>
      </dsp:nvSpPr>
      <dsp:spPr>
        <a:xfrm>
          <a:off x="949411" y="3099197"/>
          <a:ext cx="889278" cy="889278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/>
            <a:t>X</a:t>
          </a:r>
          <a:r>
            <a:rPr lang="en-US" sz="2800" b="1" kern="1200" baseline="-25000" dirty="0"/>
            <a:t>3</a:t>
          </a:r>
          <a:endParaRPr lang="en-US" sz="2800" kern="1200" dirty="0"/>
        </a:p>
      </dsp:txBody>
      <dsp:txXfrm>
        <a:off x="1079643" y="3229429"/>
        <a:ext cx="628814" cy="628814"/>
      </dsp:txXfrm>
    </dsp:sp>
    <dsp:sp modelId="{3557CD2E-6440-4BDB-AF3D-5B049ACEA4EB}">
      <dsp:nvSpPr>
        <dsp:cNvPr id="0" name=""/>
        <dsp:cNvSpPr/>
      </dsp:nvSpPr>
      <dsp:spPr>
        <a:xfrm>
          <a:off x="1972081" y="1828951"/>
          <a:ext cx="282790" cy="330811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lumMod val="40000"/>
            <a:lumOff val="60000"/>
          </a:schemeClr>
        </a:soli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1972081" y="1895113"/>
        <a:ext cx="197953" cy="198487"/>
      </dsp:txXfrm>
    </dsp:sp>
    <dsp:sp modelId="{9E800D10-F757-4F50-B56F-5154E283323F}">
      <dsp:nvSpPr>
        <dsp:cNvPr id="0" name=""/>
        <dsp:cNvSpPr/>
      </dsp:nvSpPr>
      <dsp:spPr>
        <a:xfrm>
          <a:off x="2372257" y="1323254"/>
          <a:ext cx="1342206" cy="1342206"/>
        </a:xfrm>
        <a:prstGeom prst="ellipse">
          <a:avLst/>
        </a:prstGeom>
        <a:solidFill>
          <a:srgbClr val="FCCDB6"/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1" kern="1200" dirty="0"/>
            <a:t>Y</a:t>
          </a:r>
          <a:endParaRPr lang="en-US" sz="3200" kern="1200" dirty="0"/>
        </a:p>
      </dsp:txBody>
      <dsp:txXfrm>
        <a:off x="2568819" y="1519816"/>
        <a:ext cx="949082" cy="94908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equation2">
  <dgm:title val=""/>
  <dgm:desc val=""/>
  <dgm:catLst>
    <dgm:cat type="relationship" pri="18000"/>
    <dgm:cat type="process" pri="2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linDir" val="fromL"/>
          <dgm:param type="fallback" val="2D"/>
        </dgm:alg>
      </dgm:if>
      <dgm:else name="Name3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ch" ptType="node" func="cnt" op="gte" val="3">
        <dgm:constrLst>
          <dgm:constr type="h" for="des" forName="node" refType="w" fact="0.5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ch" forName="lastNode" op="equ" val="65"/>
          <dgm:constr type="primFontSz" for="des" forName="node" op="equ" val="65"/>
          <dgm:constr type="primFontSz" for="des" forName="sibTrans" val="55"/>
          <dgm:constr type="primFontSz" for="des" forName="sibTrans" refType="primFontSz" refFor="des" refForName="node" op="lte" fact="0.8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if>
      <dgm:else name="Name6">
        <dgm:constrLst>
          <dgm:constr type="h" for="des" forName="node" refType="w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des" forName="node" val="65"/>
          <dgm:constr type="primFontSz" for="ch" forName="lastNode" refType="primFontSz" refFor="des" refForName="node" op="equ"/>
          <dgm:constr type="primFontSz" for="des" forName="sibTrans" val="55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else>
    </dgm:choose>
    <dgm:ruleLst/>
    <dgm:choose name="Name7">
      <dgm:if name="Name8" axis="ch" ptType="node" func="cnt" op="gte" val="1">
        <dgm:layoutNode name="vNodes">
          <dgm:alg type="lin">
            <dgm:param type="linDir" val="fromT"/>
            <dgm:param type="fallback" val="2D"/>
          </dgm:alg>
          <dgm:shape xmlns:r="http://schemas.openxmlformats.org/officeDocument/2006/relationships" r:blip="">
            <dgm:adjLst/>
          </dgm:shape>
          <dgm:presOf/>
          <dgm:constrLst/>
          <dgm:ruleLst/>
          <dgm:forEach name="Name9" axis="ch" ptType="node">
            <dgm:choose name="Name10">
              <dgm:if name="Name11" axis="self" func="revPos" op="neq" val="1">
                <dgm:layoutNode name="node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  <dgm:choose name="Name12">
                  <dgm:if name="Name13" axis="self" ptType="node" func="revPos" op="gt" val="2">
                    <dgm:forEach name="sibTransForEach" axis="followSib" ptType="sibTrans" cnt="1">
                      <dgm:layoutNode name="spacerT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  <dgm:layoutNode name="sibTrans">
                        <dgm:alg type="tx"/>
                        <dgm:shape xmlns:r="http://schemas.openxmlformats.org/officeDocument/2006/relationships" type="mathPlus" r:blip="">
                          <dgm:adjLst/>
                        </dgm:shape>
                        <dgm:presOf axis="self"/>
                        <dgm:constrLst>
                          <dgm:constr type="h" refType="w"/>
                          <dgm:constr type="lMarg"/>
                          <dgm:constr type="rMarg"/>
                          <dgm:constr type="tMarg"/>
                          <dgm:constr type="bMarg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spacerB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</dgm:forEach>
                  </dgm:if>
                  <dgm:else name="Name14"/>
                </dgm:choose>
              </dgm:if>
              <dgm:else name="Name15"/>
            </dgm:choose>
          </dgm:forEach>
        </dgm:layoutNode>
        <dgm:choose name="Name16">
          <dgm:if name="Name17" axis="ch" ptType="node" func="cnt" op="gt" val="1">
            <dgm:layoutNode name="sibTransLast">
              <dgm:alg type="conn">
                <dgm:param type="begPts" val="auto"/>
                <dgm:param type="endPts" val="auto"/>
                <dgm:param type="srcNode" val="vNodes"/>
                <dgm:param type="dstNode" val="lastNode"/>
              </dgm:alg>
              <dgm:shape xmlns:r="http://schemas.openxmlformats.org/officeDocument/2006/relationships" type="conn" r:blip="">
                <dgm:adjLst/>
              </dgm:shape>
              <dgm:presOf axis="ch" ptType="sibTrans" st="-1" cnt="1"/>
              <dgm:constrLst>
                <dgm:constr type="h" refType="w" fact="0.62"/>
                <dgm:constr type="connDist"/>
                <dgm:constr type="begPad" refType="connDist" fact="0.25"/>
                <dgm:constr type="endPad" refType="connDist" fact="0.22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ch desOrSelf" ptType="sibTrans sibTrans" st="-1 1" cnt="1 0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if>
          <dgm:else name="Name18"/>
        </dgm:choose>
        <dgm:layoutNode name="lastNode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ellipse" r:blip="">
            <dgm:adjLst/>
          </dgm:shape>
          <dgm:presOf axis="ch desOrSelf" ptType="node node" st="-1 1" cnt="1 0"/>
          <dgm:constrLst>
            <dgm:constr type="h" refType="w"/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</dgm:if>
      <dgm:else name="Name19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4T11:20:16.26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9 840,'0'-6'472,"9"3"-136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4T11:20:16.26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9 840,'0'-6'472,"9"3"-136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4T11:20:18.05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225 275 2056,'9'-7'420,"1"1"0,-1 0 0,1 0 0,16-6 0,5-2-300,113-69-134,-124 69 60,-16 8 158,-13 7 270,-121 54 1759,92-38-1693,-1 0 0,-71 19 0,101-34-479,0 0 0,-1-1 0,1 0-1,-1-1 1,1 0 0,-15-2 0,23 2-57,0 0 0,0 0 0,1 0-1,-1 0 1,0-1 0,1 1 0,-1 0 0,0 0 0,0-1 0,1 1 0,-1 0 0,0-1 0,1 1 0,-1 0 0,1-1 0,-1 1 0,0-1 0,1 1 0,-1-1 0,1 0 0,-1 1 0,1-1 0,0 1 0,-1-1 0,1 0 0,0 1 0,-1-2-1,1 0 3,0 1 0,0-1-1,0 0 1,0 1 0,0 0-1,0-1 1,1 1 0,-1-1-1,1 1 1,-1-1 0,1 1-1,0 0 1,0-2 0,3-3 4,-1 1 1,1 0 0,0-1 0,0 2 0,8-8-1,3 0-3,1 0 0,1 1-1,31-15 1,-43 23-9,1 0 0,-1 1-1,1 0 1,0 0 0,0 1 0,0-1 0,-1 1-1,1 0 1,0 1 0,0 0 0,0 0 0,0 0-1,0 0 1,0 1 0,0 0 0,11 4 0,-15-5 18,-1 1 1,0-1 0,1 1 0,-1 0 0,0-1-1,0 1 1,0 0 0,0 0 0,0 0-1,1 0 1,-2 0 0,1 0 0,0 0-1,0 0 1,0 0 0,0 0 0,-1 1-1,1-1 1,-1 0 0,2 3 0,-21-4 548,7 2-552,0-1 0,-1 2 0,1-1 0,-17 8 0,9-4 5,-141 57 388,123-47-364,36-15-46,1-1-3,1 0 1,-1 0-1,1 0 0,-1 1 0,1-1 0,-1 0 0,1 0 1,-1 0-1,1 1 0,-1-1 0,1 0 0,0 1 0,-1-1 1,1 0-1,-1 1 0,1-1 0,0 1 0,-1-1 0,1 1 1,0-1-1,0 1 0,-1-1 0,1 1 0,0-1 0,0 1 1,0-1-1,-1 1 0,1-1 0,0 1 0,0-1 0,0 1 1,0-1-1,0 1 0,20-4 0,3-2 39,0-2 1,-1-1-1,0-1 0,0 0 0,25-16 0,-35 19-7,202-110 237,-213 115-260,21-9 4,-22 10-5,1 0 0,0-1-1,-1 1 1,1 0 0,0-1 0,-1 1-1,1 0 1,0 0 0,0 0-1,-1 0 1,1 0 0,0-1 0,-1 1-1,1 1 1,0-1 0,0 0 0,-1 0-1,1 0 1,0 0 0,-1 0 0,1 1-1,0-1 1,0 1 0,-1-1 1,0 1-1,0 0 1,0 0 0,0-1 0,0 1 0,0 0 0,-1-1 0,1 1 0,0 0-1,0-1 1,-1 1 0,1 0 0,-1-1 0,1 1 0,0-1 0,-1 1 0,1 0-1,-1-1 1,0 1 0,1-1 0,-1 0 0,1 1 0,-1-1 0,0 1 0,0-1-1,-22 15 31,19-14-27,-9 7 13,-1 0 0,-27 9 0,37-15-13,0-1 0,0 0-1,0 0 1,0 0 0,-1 0-1,1-1 1,0 0 0,0 0 0,-1 0-1,1 0 1,0 0 0,0-1-1,0 0 1,-1 0 0,-5-2-1,10 2-4,-1 1 0,1 0 0,-1-1 0,1 1 0,-1-1 0,1 1 0,-1 0 0,1-1 0,0 1-1,-1-1 1,1 1 0,0-1 0,-1 1 0,1-1 0,0 1 0,0-1 0,-1 0 0,1 1-1,0-1 1,0 1 0,0-1 0,0 0 0,0 1 0,0-1 0,0 1 0,0-1 0,0 0 0,0 1-1,0-1 1,0 1 0,1-1 0,-1 1 0,0-1 0,0 0 0,1 1 0,-1-1 0,1 0 3,-1 1 1,0-1-1,1 0 1,-1 1-1,0-1 1,0 1-1,0-1 1,0 0-1,1 1 1,-1-1 0,0 0-1,0 1 1,0-1-1,0 0 1,0 1-1,-1-1 1,1 1-1,0-1 1,0 0-1,0 1 1,0-1-1,-1 0 1,1 1 0,0-1-1,-1 1 1,1-1-1,0 1 1,-1-1-1,1 1 1,-1-1-1,1 1 1,-1-1-1,1 1 1,-1-1-1,-14-6-3,-1 1 0,-27-8-1,36 12-1,-1 1 0,0 0 0,0 0 0,-10 0 0,-17-2 13,32 3-11,-2-1 1,0 0-1,1 0 1,-1-1 0,0 1 0,1-1 0,-1 0-1,1-1 1,-8-4 0,44 2-48,-23 4 53,19-3 1,-1 1 0,1 1 0,0 1 0,53 7-1,60 15 403,-147-20-404,1 0 0,0 0 1,-1 1-1,1 0 0,0 0 1,0 0-1,0 0 0,-7 6 1,8-5-3,-1 0 1,0-1-1,0 1 1,1-1-1,-1 0 1,0-1-1,-1 1 1,-8 1 0,-91 7 117,7 0-20,64-1-71,33-9-31,0 1 0,-1-1 0,1 1 0,0-1 0,0 1-1,0-1 1,0 1 0,-1 0 0,1-1 0,0 1 0,0 0 0,0 0-1,1 0 1,-1 0 0,0 0 0,0 0 0,0 0 0,1 0 0,-1 0 0,0 0-1,1 0 1,-1 0 0,1 2 0,0-2 24,14-2-13,17 1-14,50 7-1,34 15-15,-52-8 31,-59-13-11,0-1 0,-1 2 0,1-1 0,0 0 1,0 1-1,0-1 0,4 4 0,-8-5 1,1 1 0,0-1-1,-1 1 1,1 0 0,0-1 0,-1 1-1,1 0 1,-1-1 0,1 1 0,-1 0 0,0 0-1,1-1 1,-1 1 0,0 0 0,1 0-1,-1 0 1,0 0 0,0-1 0,0 1 0,0 0-1,0 0 1,0 0 0,0 0 0,0 0-1,0-1 1,0 1 0,0 0 0,-1 0-1,1 0 1,0 0 0,0-1 0,-1 1 0,1 0-1,-1 0 1,1-1 0,-1 1 0,1 0-1,-1-1 1,1 1 0,-1 0 0,0-1 0,0 1-1,-6 6 13,-1-1 0,0-1 0,0 1 0,0-1 0,0-1 0,-1 1 0,0-1 0,0-1 0,0 0 0,0 0 0,-13 1 0,21-3-13,0-1-1,0 0 0,0 0 0,0 1 1,-1-1-1,1 1 0,0-1 1,0 1-1,0-1 0,0 1 0,0-1 1,0 1-1,0 0 0,0 0 0,0 0 1,1-1-1,-1 1 0,0 0 1,0 0-1,1 0 0,-1 1 0,0 0-3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4T15:16:15.51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286 369 368,'-35'-13'716,"1"-1"0,1-3 0,1 0 0,-46-33 0,73 46-702,1 0 1,0-1-1,0 1 1,0-1-1,1 0 1,-1 0-1,1 0 1,1-1 0,-1 1-1,1-1 1,0 1-1,0-1 1,0 0-1,1 0 1,0 1-1,0-1 1,0 0 0,1 0-1,0 0 1,0 0-1,1 0 1,-1 0-1,4-11 1,1 0 88,0-3 174,-5 20-271,1-1 0,-1 1 0,0 0 0,0-1 0,0 1-1,0 0 1,0 0 0,0-1 0,1 1 0,-1 0 0,0 0-1,0-1 1,0 1 0,1 0 0,-1 0 0,0-1-1,0 1 1,1 0 0,-1 0 0,0 0 0,1 0 0,-1 0-1,0-1 1,0 1 0,1 0 0,-1 0 0,0 0 0,1 0-1,-1 0 1,0 0 0,1 0 0,-1 0 0,0 0-1,1 0 1,-1 0 0,0 0 0,1 0 0,-1 0 0,1 1-1,13 6 12,-10-6-9,0 0 1,-1 1 0,1-1 0,-1 1-1,0 0 1,1 0 0,-1 0 0,0 1-1,0-1 1,0 1 0,-1 0 0,1-1-1,-1 1 1,1 0 0,-1 1 0,0-1-1,0 0 1,0 1 0,-1-1 0,3 5-1,-4-6 27,0-1 0,0 1-1,1 0 1,-1-1-1,0 1 1,0-1 0,-1 1-1,1-1 1,0 1-1,0 0 1,-1-1 0,1 1-1,-2 2 1,-2 11 338,-4 30 2588,9-46-2955,-1-1 1,1 1 0,-1 0 0,1 0 0,-1 0 0,1 0 0,0 0 0,0 0-1,0 0 1,-1 0 0,1 0 0,0 0 0,0 1 0,0-1 0,0 0 0,1 0-1,1 0 1,12-10-2,53-47-7,-67 57 0,0 0 0,1 0 0,-1 0 0,1 0 0,0 1 0,-1-1 0,1 0 0,0 1 0,-1-1-1,1 1 1,0 0 0,0 0 0,-1 0 0,1 0 0,0 0 0,0 0 0,-1 0 0,1 0 0,0 0 0,-1 1 0,1-1-1,0 1 1,2 1 0,-2-1 1,1 0-1,-1 0 0,1 1 0,-1-1 0,1 1 1,-1 0-1,0 0 0,0-1 0,0 1 1,0 1-1,0-1 0,-1 0 0,3 4 1,-10-8 713,-3-2-452,8 4-261,1-1-1,0 1 1,0-1 0,0 1-1,1-1 1,-1 1 0,0-1-1,0 1 1,0-1 0,0 1-1,0 0 1,0-1 0,1 1-1,-1-1 1,0 1 0,0-1-1,1 1 1,-1 0 0,0-1-1,1 1 1,-1 0 0,0-1-1,1 1 1,-1 0-1,1-1 1,-1 1 0,0 0-1,2-1 1,29-28-14,-25 22 13,1 1 1,0 0-1,0 0 1,0 0-1,1 0 1,0 1-1,0 1 1,1-1-1,-1 2 1,14-6-1,-15 8-5,16-5 22,-23 6-17,1 0-1,-1 0 1,0 0 0,1 0 0,-1 0-1,1 0 1,-1-1 0,0 1 0,1 0-1,-1 0 1,1-1 0,-1 1-1,0 0 1,1 0 0,-1-1 0,0 1-1,1 0 1,-1-1 0,0 1 0,0 0-1,1-1 1,-1 1 0,0-1-1,0 1 1,0-1 0,0 1 0,1 0-1,-1-1 1,0 1 0,0-1 0,0 1-1,0-1 1,0 1 0,0 0-1,0-1 1,0 1 0,0-1 0,0 1-1,-1-1 1,1 0 0,-1 1 8,0 0 0,0 0 0,0 0 0,0 0 0,0 0 0,0 0 0,0 1 0,0-1 0,0 0 0,0 1 0,0-1 0,0 0 0,0 1 0,0-1 0,-1 1 0,-38 23 84,31-18-58,0-1 0,0 0 0,-1 0 0,1-1 0,-12 3 1,14-5-17,-1-1 0,0-1 0,1 1 0,-1-1 1,0 0-1,0-1 0,-10-1 0,-20-2 43,35 4-47,0-1 0,0 0 1,0 0-1,0 0 1,1 0-1,-1 0 1,0 0-1,1-1 0,-1 0 1,1 1-1,-1-1 1,1 0-1,0 0 1,0 0-1,0-1 1,0 1-1,0 0 0,0-1 1,1 1-1,-3-5 1,-6-7 6,10 14-18,-1-1 0,1 1 0,-1 0 0,1-1 1,0 1-1,-1 0 0,1-1 0,-1 1 0,1-1 1,0 1-1,-1-1 0,1 1 0,0-1 1,0 1-1,-1-1 0,1 0 0,0 1 0,0-1 1,0 1-1,0-1 0,0 0 0,0 1 0,0-1 1,0 1-1,0-1 0,0 0 0,0 1 0,0-1 1,0 1-1,0-1 0,0 1 0,1-1 0,-1 0 1,0 1-1,0-1 0,1 1 0,-1-1 0,0 1 1,1-1-1,-1 1 0,1 0 0,-1-1 1,1 1-1,-1-1 0,0 1 0,1 0 0,0-1 1,2 0-4,0 0 0,0 0 1,1 0-1,-1 0 1,0 1-1,0 0 1,6-1-1,-9 1 1,0 0 0,0 0 0,0 0 0,0 0 0,0 0-1,0 0 1,0 0 0,0 0 0,-1 0 0,1 0 0,0 0 0,0 0 0,0 0 0,0 0 0,0 0 0,0 0 0,0 0 0,0-1 0,0 1-1,0 0 1,0 0 0,0 0 0,0 0 0,0 0 0,0 0 0,0 0 0,0 0 0,0 0 0,0 0 0,0 0 0,0-1 0,0 1-1,0 0 1,0 0 0,0 0 0,0 0 0,0 0 0,0 0 0,0 0 0,0 0 0,0 0 0,0 0 0,0 0 0,0 0 0,1 0-1,-1-1 1,0 1 0,0 0 0,0 0 0,0 0 0,0 0 0,0 0 0,0 0 0,0 0 0,0 0 3,0 0 0,-1 0 1,1 0-1,0 0 0,-1-1 1,1 1-1,0 0 1,0 0-1,-1 0 0,1 0 1,0 0-1,-1 0 0,1 0 1,0 0-1,-1 0 0,1 1 1,0-1-1,-1 0 0,1 0 1,0 0-1,0 0 0,-1 0 1,1 0-1,0 1 1,0-1-1,-1 0 0,1 0 1,0 0-1,0 1 0,-1-1 1,1 1-1,0-1 10,-1 0-1,1 1 1,-1-1 0,1 0 0,-1 1 0,1-1-1,-1 0 1,1 0 0,-1 0 0,1 1-1,-1-1 1,1 0 0,-1 0 0,1 0-1,-1 0 1,1 0 0,-1 0 0,1 0-1,-1 0 1,1 0 0,-1 0 0,0 0-1,1 0 1,-2-1 0,2 1 8,0 0 0,-1 0 0,1 0 0,0-1 0,-1 1 0,1 0 0,-1 0 0,1 0 0,-1 0 0,1 0 0,0 0-1,-1 0 1,1 0 0,-1 0 0,1 0 0,0 0 0,-1 0 0,1 1 0,-1-1 0,1 0 0,0 0 0,-1 0 0,1 0 0,-1 1 0,1-1 0,0 0 0,-1 0 0,1 1 0,0-1 0,0 0 0,-1 1 0,1-1 0,0 0 0,0 1 0,-1-1-1,1 0 1,0 1 0,0-1 0,0 0 0,-1 1 0,1 0 0,-13 79 159,13-78-162,-1-1 1,0 1-1,1 0 0,-1-1 1,0 1-1,1-1 1,-1 1-1,0-1 0,0 1 1,-1-1-1,1 0 1,0 1-1,0-1 0,-1 0 1,1 0-1,0 0 1,-1 0-1,1 0 0,-1 0 1,1 0-1,-1-1 1,-2 2-1,-7 4 140,-7 14 116,16-18-257,1 0-1,-1 1 1,0-1-1,0 0 1,0 0-1,0 0 1,0 0 0,-1-1-1,1 1 1,0-1-1,-1 1 1,0-1 0,-3 2-1,-31 2 108,36-5-109,2-1-10,0 1 0,-1-1-1,1 1 1,0-1 0,-1 1-1,1-1 1,0 1 0,0-1-1,0 1 1,-1 0-1,1 0 1,0-1 0,0 1-1,0 0 1,-1 0 0,1 0-1,0 0 1,0 0-1,0 0 1,1 0 0,8-1 1,0-1-3,-7 2-1,0 0-1,1-1 1,-1 1 0,0-1-1,0 0 1,0 0 0,0 0 0,0 0-1,0 0 1,0-1 0,0 1-1,0-1 1,0 0 0,-1 0-1,1 0 1,-1 0 0,3-3 0,-4 3-2,1 0 1,0-1-1,0 1 1,0 0 0,0 0-1,0 0 1,1 1-1,-1-1 1,0 1 0,1-1-1,-1 1 1,1 0-1,0-1 1,-1 2 0,1-1-1,0 0 1,0 0-1,-1 1 1,1-1 0,4 1-1,-5 0 0,7-2-56,-2 2-81,-1-1 0,0 0 0,0-1 0,1 1-1,-1-1 1,-1 0 0,1-1 0,0 1 0,0-1 0,9-7 0,0 2-1188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4T11:20:16.26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9 840,'0'-6'472,"9"3"-136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4T11:20:18.05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225 275 2056,'9'-7'420,"1"1"0,-1 0 0,1 0 0,16-6 0,5-2-300,113-69-134,-124 69 60,-16 8 158,-13 7 270,-121 54 1759,92-38-1693,-1 0 0,-71 19 0,101-34-479,0 0 0,-1-1 0,1 0-1,-1-1 1,1 0 0,-15-2 0,23 2-57,0 0 0,0 0 0,1 0-1,-1 0 1,0-1 0,1 1 0,-1 0 0,0 0 0,0-1 0,1 1 0,-1 0 0,0-1 0,1 1 0,-1 0 0,1-1 0,-1 1 0,0-1 0,1 1 0,-1-1 0,1 0 0,-1 1 0,1-1 0,0 1 0,-1-1 0,1 0 0,0 1 0,-1-2-1,1 0 3,0 1 0,0-1-1,0 0 1,0 1 0,0 0-1,0-1 1,1 1 0,-1-1-1,1 1 1,-1-1 0,1 1-1,0 0 1,0-2 0,3-3 4,-1 1 1,1 0 0,0-1 0,0 2 0,8-8-1,3 0-3,1 0 0,1 1-1,31-15 1,-43 23-9,1 0 0,-1 1-1,1 0 1,0 0 0,0 1 0,0-1 0,-1 1-1,1 0 1,0 1 0,0 0 0,0 0 0,0 0-1,0 0 1,0 1 0,0 0 0,11 4 0,-15-5 18,-1 1 1,0-1 0,1 1 0,-1 0 0,0-1-1,0 1 1,0 0 0,0 0 0,0 0-1,1 0 1,-2 0 0,1 0 0,0 0-1,0 0 1,0 0 0,0 0 0,-1 1-1,1-1 1,-1 0 0,2 3 0,-21-4 548,7 2-552,0-1 0,-1 2 0,1-1 0,-17 8 0,9-4 5,-141 57 388,123-47-364,36-15-46,1-1-3,1 0 1,-1 0-1,1 0 0,-1 1 0,1-1 0,-1 0 0,1 0 1,-1 0-1,1 1 0,-1-1 0,1 0 0,0 1 0,-1-1 1,1 0-1,-1 1 0,1-1 0,0 1 0,-1-1 0,1 1 1,0-1-1,0 1 0,-1-1 0,1 1 0,0-1 0,0 1 1,0-1-1,-1 1 0,1-1 0,0 1 0,0-1 0,0 1 1,0-1-1,0 1 0,20-4 0,3-2 39,0-2 1,-1-1-1,0-1 0,0 0 0,25-16 0,-35 19-7,202-110 237,-213 115-260,21-9 4,-22 10-5,1 0 0,0-1-1,-1 1 1,1 0 0,0-1 0,-1 1-1,1 0 1,0 0 0,0 0-1,-1 0 1,1 0 0,0-1 0,-1 1-1,1 1 1,0-1 0,0 0 0,-1 0-1,1 0 1,0 0 0,-1 0 0,1 1-1,0-1 1,0 1 0,-1-1 1,0 1-1,0 0 1,0 0 0,0-1 0,0 1 0,0 0 0,-1-1 0,1 1 0,0 0-1,0-1 1,-1 1 0,1 0 0,-1-1 0,1 1 0,0-1 0,-1 1 0,1 0-1,-1-1 1,0 1 0,1-1 0,-1 0 0,1 1 0,-1-1 0,0 1 0,0-1-1,-22 15 31,19-14-27,-9 7 13,-1 0 0,-27 9 0,37-15-13,0-1 0,0 0-1,0 0 1,0 0 0,-1 0-1,1-1 1,0 0 0,0 0 0,-1 0-1,1 0 1,0 0 0,0-1-1,0 0 1,-1 0 0,-5-2-1,10 2-4,-1 1 0,1 0 0,-1-1 0,1 1 0,-1-1 0,1 1 0,-1 0 0,1-1 0,0 1-1,-1-1 1,1 1 0,0-1 0,-1 1 0,1-1 0,0 1 0,0-1 0,-1 0 0,1 1-1,0-1 1,0 1 0,0-1 0,0 0 0,0 1 0,0-1 0,0 1 0,0-1 0,0 0 0,0 1-1,0-1 1,0 1 0,1-1 0,-1 1 0,0-1 0,0 0 0,1 1 0,-1-1 0,1 0 3,-1 1 1,0-1-1,1 0 1,-1 1-1,0-1 1,0 1-1,0-1 1,0 0-1,1 1 1,-1-1 0,0 0-1,0 1 1,0-1-1,0 0 1,0 1-1,-1-1 1,1 1-1,0-1 1,0 0-1,0 1 1,0-1-1,-1 0 1,1 1 0,0-1-1,-1 1 1,1-1-1,0 1 1,-1-1-1,1 1 1,-1-1-1,1 1 1,-1-1-1,1 1 1,-1-1-1,-14-6-3,-1 1 0,-27-8-1,36 12-1,-1 1 0,0 0 0,0 0 0,-10 0 0,-17-2 13,32 3-11,-2-1 1,0 0-1,1 0 1,-1-1 0,0 1 0,1-1 0,-1 0-1,1-1 1,-8-4 0,44 2-48,-23 4 53,19-3 1,-1 1 0,1 1 0,0 1 0,53 7-1,60 15 403,-147-20-404,1 0 0,0 0 1,-1 1-1,1 0 0,0 0 1,0 0-1,0 0 0,-7 6 1,8-5-3,-1 0 1,0-1-1,0 1 1,1-1-1,-1 0 1,0-1-1,-1 1 1,-8 1 0,-91 7 117,7 0-20,64-1-71,33-9-31,0 1 0,-1-1 0,1 1 0,0-1 0,0 1-1,0-1 1,0 1 0,-1 0 0,1-1 0,0 1 0,0 0 0,0 0-1,1 0 1,-1 0 0,0 0 0,0 0 0,0 0 0,1 0 0,-1 0 0,0 0-1,1 0 1,-1 0 0,1 2 0,0-2 24,14-2-13,17 1-14,50 7-1,34 15-15,-52-8 31,-59-13-11,0-1 0,-1 2 0,1-1 0,0 0 1,0 1-1,0-1 0,4 4 0,-8-5 1,1 1 0,0-1-1,-1 1 1,1 0 0,0-1 0,-1 1-1,1 0 1,-1-1 0,1 1 0,-1 0 0,0 0-1,1-1 1,-1 1 0,0 0 0,1 0-1,-1 0 1,0 0 0,0-1 0,0 1 0,0 0-1,0 0 1,0 0 0,0 0 0,0 0-1,0-1 1,0 1 0,0 0 0,-1 0-1,1 0 1,0 0 0,0-1 0,-1 1 0,1 0-1,-1 0 1,1-1 0,-1 1 0,1 0-1,-1-1 1,1 1 0,-1 0 0,0-1 0,0 1-1,-6 6 13,-1-1 0,0-1 0,0 1 0,0-1 0,0-1 0,-1 1 0,0-1 0,0-1 0,0 0 0,0 0 0,-13 1 0,21-3-13,0-1-1,0 0 0,0 0 0,0 1 1,-1-1-1,1 1 0,0-1 1,0 1-1,0-1 0,0 1 0,0-1 1,0 1-1,0 0 0,0 0 0,0 0 1,1-1-1,-1 1 0,0 0 1,0 0-1,1 0 0,-1 1 0,0 0-3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4T11:20:16.26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9 840,'0'-6'472,"9"3"-136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4T11:20:18.05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225 275 2056,'9'-7'420,"1"1"0,-1 0 0,1 0 0,16-6 0,5-2-300,113-69-134,-124 69 60,-16 8 158,-13 7 270,-121 54 1759,92-38-1693,-1 0 0,-71 19 0,101-34-479,0 0 0,-1-1 0,1 0-1,-1-1 1,1 0 0,-15-2 0,23 2-57,0 0 0,0 0 0,1 0-1,-1 0 1,0-1 0,1 1 0,-1 0 0,0 0 0,0-1 0,1 1 0,-1 0 0,0-1 0,1 1 0,-1 0 0,1-1 0,-1 1 0,0-1 0,1 1 0,-1-1 0,1 0 0,-1 1 0,1-1 0,0 1 0,-1-1 0,1 0 0,0 1 0,-1-2-1,1 0 3,0 1 0,0-1-1,0 0 1,0 1 0,0 0-1,0-1 1,1 1 0,-1-1-1,1 1 1,-1-1 0,1 1-1,0 0 1,0-2 0,3-3 4,-1 1 1,1 0 0,0-1 0,0 2 0,8-8-1,3 0-3,1 0 0,1 1-1,31-15 1,-43 23-9,1 0 0,-1 1-1,1 0 1,0 0 0,0 1 0,0-1 0,-1 1-1,1 0 1,0 1 0,0 0 0,0 0 0,0 0-1,0 0 1,0 1 0,0 0 0,11 4 0,-15-5 18,-1 1 1,0-1 0,1 1 0,-1 0 0,0-1-1,0 1 1,0 0 0,0 0 0,0 0-1,1 0 1,-2 0 0,1 0 0,0 0-1,0 0 1,0 0 0,0 0 0,-1 1-1,1-1 1,-1 0 0,2 3 0,-21-4 548,7 2-552,0-1 0,-1 2 0,1-1 0,-17 8 0,9-4 5,-141 57 388,123-47-364,36-15-46,1-1-3,1 0 1,-1 0-1,1 0 0,-1 1 0,1-1 0,-1 0 0,1 0 1,-1 0-1,1 1 0,-1-1 0,1 0 0,0 1 0,-1-1 1,1 0-1,-1 1 0,1-1 0,0 1 0,-1-1 0,1 1 1,0-1-1,0 1 0,-1-1 0,1 1 0,0-1 0,0 1 1,0-1-1,-1 1 0,1-1 0,0 1 0,0-1 0,0 1 1,0-1-1,0 1 0,20-4 0,3-2 39,0-2 1,-1-1-1,0-1 0,0 0 0,25-16 0,-35 19-7,202-110 237,-213 115-260,21-9 4,-22 10-5,1 0 0,0-1-1,-1 1 1,1 0 0,0-1 0,-1 1-1,1 0 1,0 0 0,0 0-1,-1 0 1,1 0 0,0-1 0,-1 1-1,1 1 1,0-1 0,0 0 0,-1 0-1,1 0 1,0 0 0,-1 0 0,1 1-1,0-1 1,0 1 0,-1-1 1,0 1-1,0 0 1,0 0 0,0-1 0,0 1 0,0 0 0,-1-1 0,1 1 0,0 0-1,0-1 1,-1 1 0,1 0 0,-1-1 0,1 1 0,0-1 0,-1 1 0,1 0-1,-1-1 1,0 1 0,1-1 0,-1 0 0,1 1 0,-1-1 0,0 1 0,0-1-1,-22 15 31,19-14-27,-9 7 13,-1 0 0,-27 9 0,37-15-13,0-1 0,0 0-1,0 0 1,0 0 0,-1 0-1,1-1 1,0 0 0,0 0 0,-1 0-1,1 0 1,0 0 0,0-1-1,0 0 1,-1 0 0,-5-2-1,10 2-4,-1 1 0,1 0 0,-1-1 0,1 1 0,-1-1 0,1 1 0,-1 0 0,1-1 0,0 1-1,-1-1 1,1 1 0,0-1 0,-1 1 0,1-1 0,0 1 0,0-1 0,-1 0 0,1 1-1,0-1 1,0 1 0,0-1 0,0 0 0,0 1 0,0-1 0,0 1 0,0-1 0,0 0 0,0 1-1,0-1 1,0 1 0,1-1 0,-1 1 0,0-1 0,0 0 0,1 1 0,-1-1 0,1 0 3,-1 1 1,0-1-1,1 0 1,-1 1-1,0-1 1,0 1-1,0-1 1,0 0-1,1 1 1,-1-1 0,0 0-1,0 1 1,0-1-1,0 0 1,0 1-1,-1-1 1,1 1-1,0-1 1,0 0-1,0 1 1,0-1-1,-1 0 1,1 1 0,0-1-1,-1 1 1,1-1-1,0 1 1,-1-1-1,1 1 1,-1-1-1,1 1 1,-1-1-1,1 1 1,-1-1-1,-14-6-3,-1 1 0,-27-8-1,36 12-1,-1 1 0,0 0 0,0 0 0,-10 0 0,-17-2 13,32 3-11,-2-1 1,0 0-1,1 0 1,-1-1 0,0 1 0,1-1 0,-1 0-1,1-1 1,-8-4 0,44 2-48,-23 4 53,19-3 1,-1 1 0,1 1 0,0 1 0,53 7-1,60 15 403,-147-20-404,1 0 0,0 0 1,-1 1-1,1 0 0,0 0 1,0 0-1,0 0 0,-7 6 1,8-5-3,-1 0 1,0-1-1,0 1 1,1-1-1,-1 0 1,0-1-1,-1 1 1,-8 1 0,-91 7 117,7 0-20,64-1-71,33-9-31,0 1 0,-1-1 0,1 1 0,0-1 0,0 1-1,0-1 1,0 1 0,-1 0 0,1-1 0,0 1 0,0 0 0,0 0-1,1 0 1,-1 0 0,0 0 0,0 0 0,0 0 0,1 0 0,-1 0 0,0 0-1,1 0 1,-1 0 0,1 2 0,0-2 24,14-2-13,17 1-14,50 7-1,34 15-15,-52-8 31,-59-13-11,0-1 0,-1 2 0,1-1 0,0 0 1,0 1-1,0-1 0,4 4 0,-8-5 1,1 1 0,0-1-1,-1 1 1,1 0 0,0-1 0,-1 1-1,1 0 1,-1-1 0,1 1 0,-1 0 0,0 0-1,1-1 1,-1 1 0,0 0 0,1 0-1,-1 0 1,0 0 0,0-1 0,0 1 0,0 0-1,0 0 1,0 0 0,0 0 0,0 0-1,0-1 1,0 1 0,0 0 0,-1 0-1,1 0 1,0 0 0,0-1 0,-1 1 0,1 0-1,-1 0 1,1-1 0,-1 1 0,1 0-1,-1-1 1,1 1 0,-1 0 0,0-1 0,0 1-1,-6 6 13,-1-1 0,0-1 0,0 1 0,0-1 0,0-1 0,-1 1 0,0-1 0,0-1 0,0 0 0,0 0 0,-13 1 0,21-3-13,0-1-1,0 0 0,0 0 0,0 1 1,-1-1-1,1 1 0,0-1 1,0 1-1,0-1 0,0 1 0,0-1 1,0 1-1,0 0 0,0 0 0,0 0 1,1-1-1,-1 1 0,0 0 1,0 0-1,1 0 0,-1 1 0,0 0-3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4T15:16:15.51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286 369 368,'-35'-13'716,"1"-1"0,1-3 0,1 0 0,-46-33 0,73 46-702,1 0 1,0-1-1,0 1 1,0-1-1,1 0 1,-1 0-1,1 0 1,1-1 0,-1 1-1,1-1 1,0 1-1,0-1 1,0 0-1,1 0 1,0 1-1,0-1 1,0 0 0,1 0-1,0 0 1,0 0-1,1 0 1,-1 0-1,4-11 1,1 0 88,0-3 174,-5 20-271,1-1 0,-1 1 0,0 0 0,0-1 0,0 1-1,0 0 1,0 0 0,0-1 0,1 1 0,-1 0 0,0 0-1,0-1 1,0 1 0,1 0 0,-1 0 0,0-1-1,0 1 1,1 0 0,-1 0 0,0 0 0,1 0 0,-1 0-1,0-1 1,0 1 0,1 0 0,-1 0 0,0 0 0,1 0-1,-1 0 1,0 0 0,1 0 0,-1 0 0,0 0-1,1 0 1,-1 0 0,0 0 0,1 0 0,-1 0 0,1 1-1,13 6 12,-10-6-9,0 0 1,-1 1 0,1-1 0,-1 1-1,0 0 1,1 0 0,-1 0 0,0 1-1,0-1 1,0 1 0,-1 0 0,1-1-1,-1 1 1,1 0 0,-1 1 0,0-1-1,0 0 1,0 1 0,-1-1 0,3 5-1,-4-6 27,0-1 0,0 1-1,1 0 1,-1-1-1,0 1 1,0-1 0,-1 1-1,1-1 1,0 1-1,0 0 1,-1-1 0,1 1-1,-2 2 1,-2 11 338,-4 30 2588,9-46-2955,-1-1 1,1 1 0,-1 0 0,1 0 0,-1 0 0,1 0 0,0 0 0,0 0-1,0 0 1,-1 0 0,1 0 0,0 0 0,0 1 0,0-1 0,0 0 0,1 0-1,1 0 1,12-10-2,53-47-7,-67 57 0,0 0 0,1 0 0,-1 0 0,1 0 0,0 1 0,-1-1 0,1 0 0,0 1 0,-1-1-1,1 1 1,0 0 0,0 0 0,-1 0 0,1 0 0,0 0 0,0 0 0,-1 0 0,1 0 0,0 0 0,-1 1 0,1-1-1,0 1 1,2 1 0,-2-1 1,1 0-1,-1 0 0,1 1 0,-1-1 0,1 1 1,-1 0-1,0 0 0,0-1 0,0 1 1,0 1-1,0-1 0,-1 0 0,3 4 1,-10-8 713,-3-2-452,8 4-261,1-1-1,0 1 1,0-1 0,0 1-1,1-1 1,-1 1 0,0-1-1,0 1 1,0-1 0,0 1-1,0 0 1,0-1 0,1 1-1,-1-1 1,0 1 0,0-1-1,1 1 1,-1 0 0,0-1-1,1 1 1,-1 0 0,0-1-1,1 1 1,-1 0-1,1-1 1,-1 1 0,0 0-1,2-1 1,29-28-14,-25 22 13,1 1 1,0 0-1,0 0 1,0 0-1,1 0 1,0 1-1,0 1 1,1-1-1,-1 2 1,14-6-1,-15 8-5,16-5 22,-23 6-17,1 0-1,-1 0 1,0 0 0,1 0 0,-1 0-1,1 0 1,-1-1 0,0 1 0,1 0-1,-1 0 1,1-1 0,-1 1-1,0 0 1,1 0 0,-1-1 0,0 1-1,1 0 1,-1-1 0,0 1 0,0 0-1,1-1 1,-1 1 0,0-1-1,0 1 1,0-1 0,0 1 0,1 0-1,-1-1 1,0 1 0,0-1 0,0 1-1,0-1 1,0 1 0,0 0-1,0-1 1,0 1 0,0-1 0,0 1-1,-1-1 1,1 0 0,-1 1 8,0 0 0,0 0 0,0 0 0,0 0 0,0 0 0,0 0 0,0 1 0,0-1 0,0 0 0,0 1 0,0-1 0,0 0 0,0 1 0,0-1 0,-1 1 0,-38 23 84,31-18-58,0-1 0,0 0 0,-1 0 0,1-1 0,-12 3 1,14-5-17,-1-1 0,0-1 0,1 1 0,-1-1 1,0 0-1,0-1 0,-10-1 0,-20-2 43,35 4-47,0-1 0,0 0 1,0 0-1,0 0 1,1 0-1,-1 0 1,0 0-1,1-1 0,-1 0 1,1 1-1,-1-1 1,1 0-1,0 0 1,0 0-1,0-1 1,0 1-1,0 0 0,0-1 1,1 1-1,-3-5 1,-6-7 6,10 14-18,-1-1 0,1 1 0,-1 0 0,1-1 1,0 1-1,-1 0 0,1-1 0,-1 1 0,1-1 1,0 1-1,-1-1 0,1 1 0,0-1 1,0 1-1,-1-1 0,1 0 0,0 1 0,0-1 1,0 1-1,0-1 0,0 0 0,0 1 0,0-1 1,0 1-1,0-1 0,0 0 0,0 1 0,0-1 1,0 1-1,0-1 0,0 1 0,1-1 0,-1 0 1,0 1-1,0-1 0,1 1 0,-1-1 0,0 1 1,1-1-1,-1 1 0,1 0 0,-1-1 1,1 1-1,-1-1 0,0 1 0,1 0 0,0-1 1,2 0-4,0 0 0,0 0 1,1 0-1,-1 0 1,0 1-1,0 0 1,6-1-1,-9 1 1,0 0 0,0 0 0,0 0 0,0 0 0,0 0-1,0 0 1,0 0 0,0 0 0,-1 0 0,1 0 0,0 0 0,0 0 0,0 0 0,0 0 0,0 0 0,0 0 0,0 0 0,0-1 0,0 1-1,0 0 1,0 0 0,0 0 0,0 0 0,0 0 0,0 0 0,0 0 0,0 0 0,0 0 0,0 0 0,0 0 0,0-1 0,0 1-1,0 0 1,0 0 0,0 0 0,0 0 0,0 0 0,0 0 0,0 0 0,0 0 0,0 0 0,0 0 0,0 0 0,0 0 0,1 0-1,-1-1 1,0 1 0,0 0 0,0 0 0,0 0 0,0 0 0,0 0 0,0 0 0,0 0 0,0 0 3,0 0 0,-1 0 1,1 0-1,0 0 0,-1-1 1,1 1-1,0 0 1,0 0-1,-1 0 0,1 0 1,0 0-1,-1 0 0,1 0 1,0 0-1,-1 0 0,1 1 1,0-1-1,-1 0 0,1 0 1,0 0-1,0 0 0,-1 0 1,1 0-1,0 1 1,0-1-1,-1 0 0,1 0 1,0 0-1,0 1 0,-1-1 1,1 1-1,0-1 10,-1 0-1,1 1 1,-1-1 0,1 0 0,-1 1 0,1-1-1,-1 0 1,1 0 0,-1 0 0,1 1-1,-1-1 1,1 0 0,-1 0 0,1 0-1,-1 0 1,1 0 0,-1 0 0,1 0-1,-1 0 1,1 0 0,-1 0 0,0 0-1,1 0 1,-2-1 0,2 1 8,0 0 0,-1 0 0,1 0 0,0-1 0,-1 1 0,1 0 0,-1 0 0,1 0 0,-1 0 0,1 0 0,0 0-1,-1 0 1,1 0 0,-1 0 0,1 0 0,0 0 0,-1 0 0,1 1 0,-1-1 0,1 0 0,0 0 0,-1 0 0,1 0 0,-1 1 0,1-1 0,0 0 0,-1 0 0,1 1 0,0-1 0,0 0 0,-1 1 0,1-1 0,0 0 0,0 1 0,-1-1-1,1 0 1,0 1 0,0-1 0,0 0 0,-1 1 0,1 0 0,-13 79 159,13-78-162,-1-1 1,0 1-1,1 0 0,-1-1 1,0 1-1,1-1 1,-1 1-1,0-1 0,0 1 1,-1-1-1,1 0 1,0 1-1,0-1 0,-1 0 1,1 0-1,0 0 1,-1 0-1,1 0 0,-1 0 1,1 0-1,-1-1 1,-2 2-1,-7 4 140,-7 14 116,16-18-257,1 0-1,-1 1 1,0-1-1,0 0 1,0 0-1,0 0 1,0 0 0,-1-1-1,1 1 1,0-1-1,-1 1 1,0-1 0,-3 2-1,-31 2 108,36-5-109,2-1-10,0 1 0,-1-1-1,1 1 1,0-1 0,-1 1-1,1-1 1,0 1 0,0-1-1,0 1 1,-1 0-1,1 0 1,0-1 0,0 1-1,0 0 1,-1 0 0,1 0-1,0 0 1,0 0-1,0 0 1,1 0 0,8-1 1,0-1-3,-7 2-1,0 0-1,1-1 1,-1 1 0,0-1-1,0 0 1,0 0 0,0 0 0,0 0-1,0 0 1,0-1 0,0 1-1,0-1 1,0 0 0,-1 0-1,1 0 1,-1 0 0,3-3 0,-4 3-2,1 0 1,0-1-1,0 1 1,0 0 0,0 0-1,0 0 1,1 1-1,-1-1 1,0 1 0,1-1-1,-1 1 1,1 0-1,0-1 1,-1 2 0,1-1-1,0 0 1,0 0-1,-1 1 1,1-1 0,4 1-1,-5 0 0,7-2-56,-2 2-81,-1-1 0,0 0 0,0-1 0,1 1-1,-1-1 1,-1 0 0,1-1 0,0 1 0,0-1 0,9-7 0,0 2-1188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4T11:20:16.26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9 840,'0'-6'472,"9"3"-136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4T11:20:18.05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225 275 2056,'9'-7'420,"1"1"0,-1 0 0,1 0 0,16-6 0,5-2-300,113-69-134,-124 69 60,-16 8 158,-13 7 270,-121 54 1759,92-38-1693,-1 0 0,-71 19 0,101-34-479,0 0 0,-1-1 0,1 0-1,-1-1 1,1 0 0,-15-2 0,23 2-57,0 0 0,0 0 0,1 0-1,-1 0 1,0-1 0,1 1 0,-1 0 0,0 0 0,0-1 0,1 1 0,-1 0 0,0-1 0,1 1 0,-1 0 0,1-1 0,-1 1 0,0-1 0,1 1 0,-1-1 0,1 0 0,-1 1 0,1-1 0,0 1 0,-1-1 0,1 0 0,0 1 0,-1-2-1,1 0 3,0 1 0,0-1-1,0 0 1,0 1 0,0 0-1,0-1 1,1 1 0,-1-1-1,1 1 1,-1-1 0,1 1-1,0 0 1,0-2 0,3-3 4,-1 1 1,1 0 0,0-1 0,0 2 0,8-8-1,3 0-3,1 0 0,1 1-1,31-15 1,-43 23-9,1 0 0,-1 1-1,1 0 1,0 0 0,0 1 0,0-1 0,-1 1-1,1 0 1,0 1 0,0 0 0,0 0 0,0 0-1,0 0 1,0 1 0,0 0 0,11 4 0,-15-5 18,-1 1 1,0-1 0,1 1 0,-1 0 0,0-1-1,0 1 1,0 0 0,0 0 0,0 0-1,1 0 1,-2 0 0,1 0 0,0 0-1,0 0 1,0 0 0,0 0 0,-1 1-1,1-1 1,-1 0 0,2 3 0,-21-4 548,7 2-552,0-1 0,-1 2 0,1-1 0,-17 8 0,9-4 5,-141 57 388,123-47-364,36-15-46,1-1-3,1 0 1,-1 0-1,1 0 0,-1 1 0,1-1 0,-1 0 0,1 0 1,-1 0-1,1 1 0,-1-1 0,1 0 0,0 1 0,-1-1 1,1 0-1,-1 1 0,1-1 0,0 1 0,-1-1 0,1 1 1,0-1-1,0 1 0,-1-1 0,1 1 0,0-1 0,0 1 1,0-1-1,-1 1 0,1-1 0,0 1 0,0-1 0,0 1 1,0-1-1,0 1 0,20-4 0,3-2 39,0-2 1,-1-1-1,0-1 0,0 0 0,25-16 0,-35 19-7,202-110 237,-213 115-260,21-9 4,-22 10-5,1 0 0,0-1-1,-1 1 1,1 0 0,0-1 0,-1 1-1,1 0 1,0 0 0,0 0-1,-1 0 1,1 0 0,0-1 0,-1 1-1,1 1 1,0-1 0,0 0 0,-1 0-1,1 0 1,0 0 0,-1 0 0,1 1-1,0-1 1,0 1 0,-1-1 1,0 1-1,0 0 1,0 0 0,0-1 0,0 1 0,0 0 0,-1-1 0,1 1 0,0 0-1,0-1 1,-1 1 0,1 0 0,-1-1 0,1 1 0,0-1 0,-1 1 0,1 0-1,-1-1 1,0 1 0,1-1 0,-1 0 0,1 1 0,-1-1 0,0 1 0,0-1-1,-22 15 31,19-14-27,-9 7 13,-1 0 0,-27 9 0,37-15-13,0-1 0,0 0-1,0 0 1,0 0 0,-1 0-1,1-1 1,0 0 0,0 0 0,-1 0-1,1 0 1,0 0 0,0-1-1,0 0 1,-1 0 0,-5-2-1,10 2-4,-1 1 0,1 0 0,-1-1 0,1 1 0,-1-1 0,1 1 0,-1 0 0,1-1 0,0 1-1,-1-1 1,1 1 0,0-1 0,-1 1 0,1-1 0,0 1 0,0-1 0,-1 0 0,1 1-1,0-1 1,0 1 0,0-1 0,0 0 0,0 1 0,0-1 0,0 1 0,0-1 0,0 0 0,0 1-1,0-1 1,0 1 0,1-1 0,-1 1 0,0-1 0,0 0 0,1 1 0,-1-1 0,1 0 3,-1 1 1,0-1-1,1 0 1,-1 1-1,0-1 1,0 1-1,0-1 1,0 0-1,1 1 1,-1-1 0,0 0-1,0 1 1,0-1-1,0 0 1,0 1-1,-1-1 1,1 1-1,0-1 1,0 0-1,0 1 1,0-1-1,-1 0 1,1 1 0,0-1-1,-1 1 1,1-1-1,0 1 1,-1-1-1,1 1 1,-1-1-1,1 1 1,-1-1-1,1 1 1,-1-1-1,-14-6-3,-1 1 0,-27-8-1,36 12-1,-1 1 0,0 0 0,0 0 0,-10 0 0,-17-2 13,32 3-11,-2-1 1,0 0-1,1 0 1,-1-1 0,0 1 0,1-1 0,-1 0-1,1-1 1,-8-4 0,44 2-48,-23 4 53,19-3 1,-1 1 0,1 1 0,0 1 0,53 7-1,60 15 403,-147-20-404,1 0 0,0 0 1,-1 1-1,1 0 0,0 0 1,0 0-1,0 0 0,-7 6 1,8-5-3,-1 0 1,0-1-1,0 1 1,1-1-1,-1 0 1,0-1-1,-1 1 1,-8 1 0,-91 7 117,7 0-20,64-1-71,33-9-31,0 1 0,-1-1 0,1 1 0,0-1 0,0 1-1,0-1 1,0 1 0,-1 0 0,1-1 0,0 1 0,0 0 0,0 0-1,1 0 1,-1 0 0,0 0 0,0 0 0,0 0 0,1 0 0,-1 0 0,0 0-1,1 0 1,-1 0 0,1 2 0,0-2 24,14-2-13,17 1-14,50 7-1,34 15-15,-52-8 31,-59-13-11,0-1 0,-1 2 0,1-1 0,0 0 1,0 1-1,0-1 0,4 4 0,-8-5 1,1 1 0,0-1-1,-1 1 1,1 0 0,0-1 0,-1 1-1,1 0 1,-1-1 0,1 1 0,-1 0 0,0 0-1,1-1 1,-1 1 0,0 0 0,1 0-1,-1 0 1,0 0 0,0-1 0,0 1 0,0 0-1,0 0 1,0 0 0,0 0 0,0 0-1,0-1 1,0 1 0,0 0 0,-1 0-1,1 0 1,0 0 0,0-1 0,-1 1 0,1 0-1,-1 0 1,1-1 0,-1 1 0,1 0-1,-1-1 1,1 1 0,-1 0 0,0-1 0,0 1-1,-6 6 13,-1-1 0,0-1 0,0 1 0,0-1 0,0-1 0,-1 1 0,0-1 0,0-1 0,0 0 0,0 0 0,-13 1 0,21-3-13,0-1-1,0 0 0,0 0 0,0 1 1,-1-1-1,1 1 0,0-1 1,0 1-1,0-1 0,0 1 0,0-1 1,0 1-1,0 0 0,0 0 0,0 0 1,1-1-1,-1 1 0,0 0 1,0 0-1,1 0 0,-1 1 0,0 0-3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4T11:20:18.05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225 275 2056,'9'-7'420,"1"1"0,-1 0 0,1 0 0,16-6 0,5-2-300,113-69-134,-124 69 60,-16 8 158,-13 7 270,-121 54 1759,92-38-1693,-1 0 0,-71 19 0,101-34-479,0 0 0,-1-1 0,1 0-1,-1-1 1,1 0 0,-15-2 0,23 2-57,0 0 0,0 0 0,1 0-1,-1 0 1,0-1 0,1 1 0,-1 0 0,0 0 0,0-1 0,1 1 0,-1 0 0,0-1 0,1 1 0,-1 0 0,1-1 0,-1 1 0,0-1 0,1 1 0,-1-1 0,1 0 0,-1 1 0,1-1 0,0 1 0,-1-1 0,1 0 0,0 1 0,-1-2-1,1 0 3,0 1 0,0-1-1,0 0 1,0 1 0,0 0-1,0-1 1,1 1 0,-1-1-1,1 1 1,-1-1 0,1 1-1,0 0 1,0-2 0,3-3 4,-1 1 1,1 0 0,0-1 0,0 2 0,8-8-1,3 0-3,1 0 0,1 1-1,31-15 1,-43 23-9,1 0 0,-1 1-1,1 0 1,0 0 0,0 1 0,0-1 0,-1 1-1,1 0 1,0 1 0,0 0 0,0 0 0,0 0-1,0 0 1,0 1 0,0 0 0,11 4 0,-15-5 18,-1 1 1,0-1 0,1 1 0,-1 0 0,0-1-1,0 1 1,0 0 0,0 0 0,0 0-1,1 0 1,-2 0 0,1 0 0,0 0-1,0 0 1,0 0 0,0 0 0,-1 1-1,1-1 1,-1 0 0,2 3 0,-21-4 548,7 2-552,0-1 0,-1 2 0,1-1 0,-17 8 0,9-4 5,-141 57 388,123-47-364,36-15-46,1-1-3,1 0 1,-1 0-1,1 0 0,-1 1 0,1-1 0,-1 0 0,1 0 1,-1 0-1,1 1 0,-1-1 0,1 0 0,0 1 0,-1-1 1,1 0-1,-1 1 0,1-1 0,0 1 0,-1-1 0,1 1 1,0-1-1,0 1 0,-1-1 0,1 1 0,0-1 0,0 1 1,0-1-1,-1 1 0,1-1 0,0 1 0,0-1 0,0 1 1,0-1-1,0 1 0,20-4 0,3-2 39,0-2 1,-1-1-1,0-1 0,0 0 0,25-16 0,-35 19-7,202-110 237,-213 115-260,21-9 4,-22 10-5,1 0 0,0-1-1,-1 1 1,1 0 0,0-1 0,-1 1-1,1 0 1,0 0 0,0 0-1,-1 0 1,1 0 0,0-1 0,-1 1-1,1 1 1,0-1 0,0 0 0,-1 0-1,1 0 1,0 0 0,-1 0 0,1 1-1,0-1 1,0 1 0,-1-1 1,0 1-1,0 0 1,0 0 0,0-1 0,0 1 0,0 0 0,-1-1 0,1 1 0,0 0-1,0-1 1,-1 1 0,1 0 0,-1-1 0,1 1 0,0-1 0,-1 1 0,1 0-1,-1-1 1,0 1 0,1-1 0,-1 0 0,1 1 0,-1-1 0,0 1 0,0-1-1,-22 15 31,19-14-27,-9 7 13,-1 0 0,-27 9 0,37-15-13,0-1 0,0 0-1,0 0 1,0 0 0,-1 0-1,1-1 1,0 0 0,0 0 0,-1 0-1,1 0 1,0 0 0,0-1-1,0 0 1,-1 0 0,-5-2-1,10 2-4,-1 1 0,1 0 0,-1-1 0,1 1 0,-1-1 0,1 1 0,-1 0 0,1-1 0,0 1-1,-1-1 1,1 1 0,0-1 0,-1 1 0,1-1 0,0 1 0,0-1 0,-1 0 0,1 1-1,0-1 1,0 1 0,0-1 0,0 0 0,0 1 0,0-1 0,0 1 0,0-1 0,0 0 0,0 1-1,0-1 1,0 1 0,1-1 0,-1 1 0,0-1 0,0 0 0,1 1 0,-1-1 0,1 0 3,-1 1 1,0-1-1,1 0 1,-1 1-1,0-1 1,0 1-1,0-1 1,0 0-1,1 1 1,-1-1 0,0 0-1,0 1 1,0-1-1,0 0 1,0 1-1,-1-1 1,1 1-1,0-1 1,0 0-1,0 1 1,0-1-1,-1 0 1,1 1 0,0-1-1,-1 1 1,1-1-1,0 1 1,-1-1-1,1 1 1,-1-1-1,1 1 1,-1-1-1,1 1 1,-1-1-1,-14-6-3,-1 1 0,-27-8-1,36 12-1,-1 1 0,0 0 0,0 0 0,-10 0 0,-17-2 13,32 3-11,-2-1 1,0 0-1,1 0 1,-1-1 0,0 1 0,1-1 0,-1 0-1,1-1 1,-8-4 0,44 2-48,-23 4 53,19-3 1,-1 1 0,1 1 0,0 1 0,53 7-1,60 15 403,-147-20-404,1 0 0,0 0 1,-1 1-1,1 0 0,0 0 1,0 0-1,0 0 0,-7 6 1,8-5-3,-1 0 1,0-1-1,0 1 1,1-1-1,-1 0 1,0-1-1,-1 1 1,-8 1 0,-91 7 117,7 0-20,64-1-71,33-9-31,0 1 0,-1-1 0,1 1 0,0-1 0,0 1-1,0-1 1,0 1 0,-1 0 0,1-1 0,0 1 0,0 0 0,0 0-1,1 0 1,-1 0 0,0 0 0,0 0 0,0 0 0,1 0 0,-1 0 0,0 0-1,1 0 1,-1 0 0,1 2 0,0-2 24,14-2-13,17 1-14,50 7-1,34 15-15,-52-8 31,-59-13-11,0-1 0,-1 2 0,1-1 0,0 0 1,0 1-1,0-1 0,4 4 0,-8-5 1,1 1 0,0-1-1,-1 1 1,1 0 0,0-1 0,-1 1-1,1 0 1,-1-1 0,1 1 0,-1 0 0,0 0-1,1-1 1,-1 1 0,0 0 0,1 0-1,-1 0 1,0 0 0,0-1 0,0 1 0,0 0-1,0 0 1,0 0 0,0 0 0,0 0-1,0-1 1,0 1 0,0 0 0,-1 0-1,1 0 1,0 0 0,0-1 0,-1 1 0,1 0-1,-1 0 1,1-1 0,-1 1 0,1 0-1,-1-1 1,1 1 0,-1 0 0,0-1 0,0 1-1,-6 6 13,-1-1 0,0-1 0,0 1 0,0-1 0,0-1 0,-1 1 0,0-1 0,0-1 0,0 0 0,0 0 0,-13 1 0,21-3-13,0-1-1,0 0 0,0 0 0,0 1 1,-1-1-1,1 1 0,0-1 1,0 1-1,0-1 0,0 1 0,0-1 1,0 1-1,0 0 0,0 0 0,0 0 1,1-1-1,-1 1 0,0 0 1,0 0-1,1 0 0,-1 1 0,0 0-3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4T15:16:15.51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286 369 368,'-35'-13'716,"1"-1"0,1-3 0,1 0 0,-46-33 0,73 46-702,1 0 1,0-1-1,0 1 1,0-1-1,1 0 1,-1 0-1,1 0 1,1-1 0,-1 1-1,1-1 1,0 1-1,0-1 1,0 0-1,1 0 1,0 1-1,0-1 1,0 0 0,1 0-1,0 0 1,0 0-1,1 0 1,-1 0-1,4-11 1,1 0 88,0-3 174,-5 20-271,1-1 0,-1 1 0,0 0 0,0-1 0,0 1-1,0 0 1,0 0 0,0-1 0,1 1 0,-1 0 0,0 0-1,0-1 1,0 1 0,1 0 0,-1 0 0,0-1-1,0 1 1,1 0 0,-1 0 0,0 0 0,1 0 0,-1 0-1,0-1 1,0 1 0,1 0 0,-1 0 0,0 0 0,1 0-1,-1 0 1,0 0 0,1 0 0,-1 0 0,0 0-1,1 0 1,-1 0 0,0 0 0,1 0 0,-1 0 0,1 1-1,13 6 12,-10-6-9,0 0 1,-1 1 0,1-1 0,-1 1-1,0 0 1,1 0 0,-1 0 0,0 1-1,0-1 1,0 1 0,-1 0 0,1-1-1,-1 1 1,1 0 0,-1 1 0,0-1-1,0 0 1,0 1 0,-1-1 0,3 5-1,-4-6 27,0-1 0,0 1-1,1 0 1,-1-1-1,0 1 1,0-1 0,-1 1-1,1-1 1,0 1-1,0 0 1,-1-1 0,1 1-1,-2 2 1,-2 11 338,-4 30 2588,9-46-2955,-1-1 1,1 1 0,-1 0 0,1 0 0,-1 0 0,1 0 0,0 0 0,0 0-1,0 0 1,-1 0 0,1 0 0,0 0 0,0 1 0,0-1 0,0 0 0,1 0-1,1 0 1,12-10-2,53-47-7,-67 57 0,0 0 0,1 0 0,-1 0 0,1 0 0,0 1 0,-1-1 0,1 0 0,0 1 0,-1-1-1,1 1 1,0 0 0,0 0 0,-1 0 0,1 0 0,0 0 0,0 0 0,-1 0 0,1 0 0,0 0 0,-1 1 0,1-1-1,0 1 1,2 1 0,-2-1 1,1 0-1,-1 0 0,1 1 0,-1-1 0,1 1 1,-1 0-1,0 0 0,0-1 0,0 1 1,0 1-1,0-1 0,-1 0 0,3 4 1,-10-8 713,-3-2-452,8 4-261,1-1-1,0 1 1,0-1 0,0 1-1,1-1 1,-1 1 0,0-1-1,0 1 1,0-1 0,0 1-1,0 0 1,0-1 0,1 1-1,-1-1 1,0 1 0,0-1-1,1 1 1,-1 0 0,0-1-1,1 1 1,-1 0 0,0-1-1,1 1 1,-1 0-1,1-1 1,-1 1 0,0 0-1,2-1 1,29-28-14,-25 22 13,1 1 1,0 0-1,0 0 1,0 0-1,1 0 1,0 1-1,0 1 1,1-1-1,-1 2 1,14-6-1,-15 8-5,16-5 22,-23 6-17,1 0-1,-1 0 1,0 0 0,1 0 0,-1 0-1,1 0 1,-1-1 0,0 1 0,1 0-1,-1 0 1,1-1 0,-1 1-1,0 0 1,1 0 0,-1-1 0,0 1-1,1 0 1,-1-1 0,0 1 0,0 0-1,1-1 1,-1 1 0,0-1-1,0 1 1,0-1 0,0 1 0,1 0-1,-1-1 1,0 1 0,0-1 0,0 1-1,0-1 1,0 1 0,0 0-1,0-1 1,0 1 0,0-1 0,0 1-1,-1-1 1,1 0 0,-1 1 8,0 0 0,0 0 0,0 0 0,0 0 0,0 0 0,0 0 0,0 1 0,0-1 0,0 0 0,0 1 0,0-1 0,0 0 0,0 1 0,0-1 0,-1 1 0,-38 23 84,31-18-58,0-1 0,0 0 0,-1 0 0,1-1 0,-12 3 1,14-5-17,-1-1 0,0-1 0,1 1 0,-1-1 1,0 0-1,0-1 0,-10-1 0,-20-2 43,35 4-47,0-1 0,0 0 1,0 0-1,0 0 1,1 0-1,-1 0 1,0 0-1,1-1 0,-1 0 1,1 1-1,-1-1 1,1 0-1,0 0 1,0 0-1,0-1 1,0 1-1,0 0 0,0-1 1,1 1-1,-3-5 1,-6-7 6,10 14-18,-1-1 0,1 1 0,-1 0 0,1-1 1,0 1-1,-1 0 0,1-1 0,-1 1 0,1-1 1,0 1-1,-1-1 0,1 1 0,0-1 1,0 1-1,-1-1 0,1 0 0,0 1 0,0-1 1,0 1-1,0-1 0,0 0 0,0 1 0,0-1 1,0 1-1,0-1 0,0 0 0,0 1 0,0-1 1,0 1-1,0-1 0,0 1 0,1-1 0,-1 0 1,0 1-1,0-1 0,1 1 0,-1-1 0,0 1 1,1-1-1,-1 1 0,1 0 0,-1-1 1,1 1-1,-1-1 0,0 1 0,1 0 0,0-1 1,2 0-4,0 0 0,0 0 1,1 0-1,-1 0 1,0 1-1,0 0 1,6-1-1,-9 1 1,0 0 0,0 0 0,0 0 0,0 0 0,0 0-1,0 0 1,0 0 0,0 0 0,-1 0 0,1 0 0,0 0 0,0 0 0,0 0 0,0 0 0,0 0 0,0 0 0,0 0 0,0-1 0,0 1-1,0 0 1,0 0 0,0 0 0,0 0 0,0 0 0,0 0 0,0 0 0,0 0 0,0 0 0,0 0 0,0 0 0,0-1 0,0 1-1,0 0 1,0 0 0,0 0 0,0 0 0,0 0 0,0 0 0,0 0 0,0 0 0,0 0 0,0 0 0,0 0 0,0 0 0,1 0-1,-1-1 1,0 1 0,0 0 0,0 0 0,0 0 0,0 0 0,0 0 0,0 0 0,0 0 0,0 0 3,0 0 0,-1 0 1,1 0-1,0 0 0,-1-1 1,1 1-1,0 0 1,0 0-1,-1 0 0,1 0 1,0 0-1,-1 0 0,1 0 1,0 0-1,-1 0 0,1 1 1,0-1-1,-1 0 0,1 0 1,0 0-1,0 0 0,-1 0 1,1 0-1,0 1 1,0-1-1,-1 0 0,1 0 1,0 0-1,0 1 0,-1-1 1,1 1-1,0-1 10,-1 0-1,1 1 1,-1-1 0,1 0 0,-1 1 0,1-1-1,-1 0 1,1 0 0,-1 0 0,1 1-1,-1-1 1,1 0 0,-1 0 0,1 0-1,-1 0 1,1 0 0,-1 0 0,1 0-1,-1 0 1,1 0 0,-1 0 0,0 0-1,1 0 1,-2-1 0,2 1 8,0 0 0,-1 0 0,1 0 0,0-1 0,-1 1 0,1 0 0,-1 0 0,1 0 0,-1 0 0,1 0 0,0 0-1,-1 0 1,1 0 0,-1 0 0,1 0 0,0 0 0,-1 0 0,1 1 0,-1-1 0,1 0 0,0 0 0,-1 0 0,1 0 0,-1 1 0,1-1 0,0 0 0,-1 0 0,1 1 0,0-1 0,0 0 0,-1 1 0,1-1 0,0 0 0,0 1 0,-1-1-1,1 0 1,0 1 0,0-1 0,0 0 0,-1 1 0,1 0 0,-13 79 159,13-78-162,-1-1 1,0 1-1,1 0 0,-1-1 1,0 1-1,1-1 1,-1 1-1,0-1 0,0 1 1,-1-1-1,1 0 1,0 1-1,0-1 0,-1 0 1,1 0-1,0 0 1,-1 0-1,1 0 0,-1 0 1,1 0-1,-1-1 1,-2 2-1,-7 4 140,-7 14 116,16-18-257,1 0-1,-1 1 1,0-1-1,0 0 1,0 0-1,0 0 1,0 0 0,-1-1-1,1 1 1,0-1-1,-1 1 1,0-1 0,-3 2-1,-31 2 108,36-5-109,2-1-10,0 1 0,-1-1-1,1 1 1,0-1 0,-1 1-1,1-1 1,0 1 0,0-1-1,0 1 1,-1 0-1,1 0 1,0-1 0,0 1-1,0 0 1,-1 0 0,1 0-1,0 0 1,0 0-1,0 0 1,1 0 0,8-1 1,0-1-3,-7 2-1,0 0-1,1-1 1,-1 1 0,0-1-1,0 0 1,0 0 0,0 0 0,0 0-1,0 0 1,0-1 0,0 1-1,0-1 1,0 0 0,-1 0-1,1 0 1,-1 0 0,3-3 0,-4 3-2,1 0 1,0-1-1,0 1 1,0 0 0,0 0-1,0 0 1,1 1-1,-1-1 1,0 1 0,1-1-1,-1 1 1,1 0-1,0-1 1,-1 2 0,1-1-1,0 0 1,0 0-1,-1 1 1,1-1 0,4 1-1,-5 0 0,7-2-56,-2 2-81,-1-1 0,0 0 0,0-1 0,1 1-1,-1-1 1,-1 0 0,1-1 0,0 1 0,0-1 0,9-7 0,0 2-1188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4T11:20:16.26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9 840,'0'-6'472,"9"3"-136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4T11:20:18.05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225 275 2056,'9'-7'420,"1"1"0,-1 0 0,1 0 0,16-6 0,5-2-300,113-69-134,-124 69 60,-16 8 158,-13 7 270,-121 54 1759,92-38-1693,-1 0 0,-71 19 0,101-34-479,0 0 0,-1-1 0,1 0-1,-1-1 1,1 0 0,-15-2 0,23 2-57,0 0 0,0 0 0,1 0-1,-1 0 1,0-1 0,1 1 0,-1 0 0,0 0 0,0-1 0,1 1 0,-1 0 0,0-1 0,1 1 0,-1 0 0,1-1 0,-1 1 0,0-1 0,1 1 0,-1-1 0,1 0 0,-1 1 0,1-1 0,0 1 0,-1-1 0,1 0 0,0 1 0,-1-2-1,1 0 3,0 1 0,0-1-1,0 0 1,0 1 0,0 0-1,0-1 1,1 1 0,-1-1-1,1 1 1,-1-1 0,1 1-1,0 0 1,0-2 0,3-3 4,-1 1 1,1 0 0,0-1 0,0 2 0,8-8-1,3 0-3,1 0 0,1 1-1,31-15 1,-43 23-9,1 0 0,-1 1-1,1 0 1,0 0 0,0 1 0,0-1 0,-1 1-1,1 0 1,0 1 0,0 0 0,0 0 0,0 0-1,0 0 1,0 1 0,0 0 0,11 4 0,-15-5 18,-1 1 1,0-1 0,1 1 0,-1 0 0,0-1-1,0 1 1,0 0 0,0 0 0,0 0-1,1 0 1,-2 0 0,1 0 0,0 0-1,0 0 1,0 0 0,0 0 0,-1 1-1,1-1 1,-1 0 0,2 3 0,-21-4 548,7 2-552,0-1 0,-1 2 0,1-1 0,-17 8 0,9-4 5,-141 57 388,123-47-364,36-15-46,1-1-3,1 0 1,-1 0-1,1 0 0,-1 1 0,1-1 0,-1 0 0,1 0 1,-1 0-1,1 1 0,-1-1 0,1 0 0,0 1 0,-1-1 1,1 0-1,-1 1 0,1-1 0,0 1 0,-1-1 0,1 1 1,0-1-1,0 1 0,-1-1 0,1 1 0,0-1 0,0 1 1,0-1-1,-1 1 0,1-1 0,0 1 0,0-1 0,0 1 1,0-1-1,0 1 0,20-4 0,3-2 39,0-2 1,-1-1-1,0-1 0,0 0 0,25-16 0,-35 19-7,202-110 237,-213 115-260,21-9 4,-22 10-5,1 0 0,0-1-1,-1 1 1,1 0 0,0-1 0,-1 1-1,1 0 1,0 0 0,0 0-1,-1 0 1,1 0 0,0-1 0,-1 1-1,1 1 1,0-1 0,0 0 0,-1 0-1,1 0 1,0 0 0,-1 0 0,1 1-1,0-1 1,0 1 0,-1-1 1,0 1-1,0 0 1,0 0 0,0-1 0,0 1 0,0 0 0,-1-1 0,1 1 0,0 0-1,0-1 1,-1 1 0,1 0 0,-1-1 0,1 1 0,0-1 0,-1 1 0,1 0-1,-1-1 1,0 1 0,1-1 0,-1 0 0,1 1 0,-1-1 0,0 1 0,0-1-1,-22 15 31,19-14-27,-9 7 13,-1 0 0,-27 9 0,37-15-13,0-1 0,0 0-1,0 0 1,0 0 0,-1 0-1,1-1 1,0 0 0,0 0 0,-1 0-1,1 0 1,0 0 0,0-1-1,0 0 1,-1 0 0,-5-2-1,10 2-4,-1 1 0,1 0 0,-1-1 0,1 1 0,-1-1 0,1 1 0,-1 0 0,1-1 0,0 1-1,-1-1 1,1 1 0,0-1 0,-1 1 0,1-1 0,0 1 0,0-1 0,-1 0 0,1 1-1,0-1 1,0 1 0,0-1 0,0 0 0,0 1 0,0-1 0,0 1 0,0-1 0,0 0 0,0 1-1,0-1 1,0 1 0,1-1 0,-1 1 0,0-1 0,0 0 0,1 1 0,-1-1 0,1 0 3,-1 1 1,0-1-1,1 0 1,-1 1-1,0-1 1,0 1-1,0-1 1,0 0-1,1 1 1,-1-1 0,0 0-1,0 1 1,0-1-1,0 0 1,0 1-1,-1-1 1,1 1-1,0-1 1,0 0-1,0 1 1,0-1-1,-1 0 1,1 1 0,0-1-1,-1 1 1,1-1-1,0 1 1,-1-1-1,1 1 1,-1-1-1,1 1 1,-1-1-1,1 1 1,-1-1-1,-14-6-3,-1 1 0,-27-8-1,36 12-1,-1 1 0,0 0 0,0 0 0,-10 0 0,-17-2 13,32 3-11,-2-1 1,0 0-1,1 0 1,-1-1 0,0 1 0,1-1 0,-1 0-1,1-1 1,-8-4 0,44 2-48,-23 4 53,19-3 1,-1 1 0,1 1 0,0 1 0,53 7-1,60 15 403,-147-20-404,1 0 0,0 0 1,-1 1-1,1 0 0,0 0 1,0 0-1,0 0 0,-7 6 1,8-5-3,-1 0 1,0-1-1,0 1 1,1-1-1,-1 0 1,0-1-1,-1 1 1,-8 1 0,-91 7 117,7 0-20,64-1-71,33-9-31,0 1 0,-1-1 0,1 1 0,0-1 0,0 1-1,0-1 1,0 1 0,-1 0 0,1-1 0,0 1 0,0 0 0,0 0-1,1 0 1,-1 0 0,0 0 0,0 0 0,0 0 0,1 0 0,-1 0 0,0 0-1,1 0 1,-1 0 0,1 2 0,0-2 24,14-2-13,17 1-14,50 7-1,34 15-15,-52-8 31,-59-13-11,0-1 0,-1 2 0,1-1 0,0 0 1,0 1-1,0-1 0,4 4 0,-8-5 1,1 1 0,0-1-1,-1 1 1,1 0 0,0-1 0,-1 1-1,1 0 1,-1-1 0,1 1 0,-1 0 0,0 0-1,1-1 1,-1 1 0,0 0 0,1 0-1,-1 0 1,0 0 0,0-1 0,0 1 0,0 0-1,0 0 1,0 0 0,0 0 0,0 0-1,0-1 1,0 1 0,0 0 0,-1 0-1,1 0 1,0 0 0,0-1 0,-1 1 0,1 0-1,-1 0 1,1-1 0,-1 1 0,1 0-1,-1-1 1,1 1 0,-1 0 0,0-1 0,0 1-1,-6 6 13,-1-1 0,0-1 0,0 1 0,0-1 0,0-1 0,-1 1 0,0-1 0,0-1 0,0 0 0,0 0 0,-13 1 0,21-3-13,0-1-1,0 0 0,0 0 0,0 1 1,-1-1-1,1 1 0,0-1 1,0 1-1,0-1 0,0 1 0,0-1 1,0 1-1,0 0 0,0 0 0,0 0 1,1-1-1,-1 1 0,0 0 1,0 0-1,1 0 0,-1 1 0,0 0-3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4T15:16:15.51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286 369 368,'-35'-13'716,"1"-1"0,1-3 0,1 0 0,-46-33 0,73 46-702,1 0 1,0-1-1,0 1 1,0-1-1,1 0 1,-1 0-1,1 0 1,1-1 0,-1 1-1,1-1 1,0 1-1,0-1 1,0 0-1,1 0 1,0 1-1,0-1 1,0 0 0,1 0-1,0 0 1,0 0-1,1 0 1,-1 0-1,4-11 1,1 0 88,0-3 174,-5 20-271,1-1 0,-1 1 0,0 0 0,0-1 0,0 1-1,0 0 1,0 0 0,0-1 0,1 1 0,-1 0 0,0 0-1,0-1 1,0 1 0,1 0 0,-1 0 0,0-1-1,0 1 1,1 0 0,-1 0 0,0 0 0,1 0 0,-1 0-1,0-1 1,0 1 0,1 0 0,-1 0 0,0 0 0,1 0-1,-1 0 1,0 0 0,1 0 0,-1 0 0,0 0-1,1 0 1,-1 0 0,0 0 0,1 0 0,-1 0 0,1 1-1,13 6 12,-10-6-9,0 0 1,-1 1 0,1-1 0,-1 1-1,0 0 1,1 0 0,-1 0 0,0 1-1,0-1 1,0 1 0,-1 0 0,1-1-1,-1 1 1,1 0 0,-1 1 0,0-1-1,0 0 1,0 1 0,-1-1 0,3 5-1,-4-6 27,0-1 0,0 1-1,1 0 1,-1-1-1,0 1 1,0-1 0,-1 1-1,1-1 1,0 1-1,0 0 1,-1-1 0,1 1-1,-2 2 1,-2 11 338,-4 30 2588,9-46-2955,-1-1 1,1 1 0,-1 0 0,1 0 0,-1 0 0,1 0 0,0 0 0,0 0-1,0 0 1,-1 0 0,1 0 0,0 0 0,0 1 0,0-1 0,0 0 0,1 0-1,1 0 1,12-10-2,53-47-7,-67 57 0,0 0 0,1 0 0,-1 0 0,1 0 0,0 1 0,-1-1 0,1 0 0,0 1 0,-1-1-1,1 1 1,0 0 0,0 0 0,-1 0 0,1 0 0,0 0 0,0 0 0,-1 0 0,1 0 0,0 0 0,-1 1 0,1-1-1,0 1 1,2 1 0,-2-1 1,1 0-1,-1 0 0,1 1 0,-1-1 0,1 1 1,-1 0-1,0 0 0,0-1 0,0 1 1,0 1-1,0-1 0,-1 0 0,3 4 1,-10-8 713,-3-2-452,8 4-261,1-1-1,0 1 1,0-1 0,0 1-1,1-1 1,-1 1 0,0-1-1,0 1 1,0-1 0,0 1-1,0 0 1,0-1 0,1 1-1,-1-1 1,0 1 0,0-1-1,1 1 1,-1 0 0,0-1-1,1 1 1,-1 0 0,0-1-1,1 1 1,-1 0-1,1-1 1,-1 1 0,0 0-1,2-1 1,29-28-14,-25 22 13,1 1 1,0 0-1,0 0 1,0 0-1,1 0 1,0 1-1,0 1 1,1-1-1,-1 2 1,14-6-1,-15 8-5,16-5 22,-23 6-17,1 0-1,-1 0 1,0 0 0,1 0 0,-1 0-1,1 0 1,-1-1 0,0 1 0,1 0-1,-1 0 1,1-1 0,-1 1-1,0 0 1,1 0 0,-1-1 0,0 1-1,1 0 1,-1-1 0,0 1 0,0 0-1,1-1 1,-1 1 0,0-1-1,0 1 1,0-1 0,0 1 0,1 0-1,-1-1 1,0 1 0,0-1 0,0 1-1,0-1 1,0 1 0,0 0-1,0-1 1,0 1 0,0-1 0,0 1-1,-1-1 1,1 0 0,-1 1 8,0 0 0,0 0 0,0 0 0,0 0 0,0 0 0,0 0 0,0 1 0,0-1 0,0 0 0,0 1 0,0-1 0,0 0 0,0 1 0,0-1 0,-1 1 0,-38 23 84,31-18-58,0-1 0,0 0 0,-1 0 0,1-1 0,-12 3 1,14-5-17,-1-1 0,0-1 0,1 1 0,-1-1 1,0 0-1,0-1 0,-10-1 0,-20-2 43,35 4-47,0-1 0,0 0 1,0 0-1,0 0 1,1 0-1,-1 0 1,0 0-1,1-1 0,-1 0 1,1 1-1,-1-1 1,1 0-1,0 0 1,0 0-1,0-1 1,0 1-1,0 0 0,0-1 1,1 1-1,-3-5 1,-6-7 6,10 14-18,-1-1 0,1 1 0,-1 0 0,1-1 1,0 1-1,-1 0 0,1-1 0,-1 1 0,1-1 1,0 1-1,-1-1 0,1 1 0,0-1 1,0 1-1,-1-1 0,1 0 0,0 1 0,0-1 1,0 1-1,0-1 0,0 0 0,0 1 0,0-1 1,0 1-1,0-1 0,0 0 0,0 1 0,0-1 1,0 1-1,0-1 0,0 1 0,1-1 0,-1 0 1,0 1-1,0-1 0,1 1 0,-1-1 0,0 1 1,1-1-1,-1 1 0,1 0 0,-1-1 1,1 1-1,-1-1 0,0 1 0,1 0 0,0-1 1,2 0-4,0 0 0,0 0 1,1 0-1,-1 0 1,0 1-1,0 0 1,6-1-1,-9 1 1,0 0 0,0 0 0,0 0 0,0 0 0,0 0-1,0 0 1,0 0 0,0 0 0,-1 0 0,1 0 0,0 0 0,0 0 0,0 0 0,0 0 0,0 0 0,0 0 0,0 0 0,0-1 0,0 1-1,0 0 1,0 0 0,0 0 0,0 0 0,0 0 0,0 0 0,0 0 0,0 0 0,0 0 0,0 0 0,0 0 0,0-1 0,0 1-1,0 0 1,0 0 0,0 0 0,0 0 0,0 0 0,0 0 0,0 0 0,0 0 0,0 0 0,0 0 0,0 0 0,0 0 0,1 0-1,-1-1 1,0 1 0,0 0 0,0 0 0,0 0 0,0 0 0,0 0 0,0 0 0,0 0 0,0 0 3,0 0 0,-1 0 1,1 0-1,0 0 0,-1-1 1,1 1-1,0 0 1,0 0-1,-1 0 0,1 0 1,0 0-1,-1 0 0,1 0 1,0 0-1,-1 0 0,1 1 1,0-1-1,-1 0 0,1 0 1,0 0-1,0 0 0,-1 0 1,1 0-1,0 1 1,0-1-1,-1 0 0,1 0 1,0 0-1,0 1 0,-1-1 1,1 1-1,0-1 10,-1 0-1,1 1 1,-1-1 0,1 0 0,-1 1 0,1-1-1,-1 0 1,1 0 0,-1 0 0,1 1-1,-1-1 1,1 0 0,-1 0 0,1 0-1,-1 0 1,1 0 0,-1 0 0,1 0-1,-1 0 1,1 0 0,-1 0 0,0 0-1,1 0 1,-2-1 0,2 1 8,0 0 0,-1 0 0,1 0 0,0-1 0,-1 1 0,1 0 0,-1 0 0,1 0 0,-1 0 0,1 0 0,0 0-1,-1 0 1,1 0 0,-1 0 0,1 0 0,0 0 0,-1 0 0,1 1 0,-1-1 0,1 0 0,0 0 0,-1 0 0,1 0 0,-1 1 0,1-1 0,0 0 0,-1 0 0,1 1 0,0-1 0,0 0 0,-1 1 0,1-1 0,0 0 0,0 1 0,-1-1-1,1 0 1,0 1 0,0-1 0,0 0 0,-1 1 0,1 0 0,-13 79 159,13-78-162,-1-1 1,0 1-1,1 0 0,-1-1 1,0 1-1,1-1 1,-1 1-1,0-1 0,0 1 1,-1-1-1,1 0 1,0 1-1,0-1 0,-1 0 1,1 0-1,0 0 1,-1 0-1,1 0 0,-1 0 1,1 0-1,-1-1 1,-2 2-1,-7 4 140,-7 14 116,16-18-257,1 0-1,-1 1 1,0-1-1,0 0 1,0 0-1,0 0 1,0 0 0,-1-1-1,1 1 1,0-1-1,-1 1 1,0-1 0,-3 2-1,-31 2 108,36-5-109,2-1-10,0 1 0,-1-1-1,1 1 1,0-1 0,-1 1-1,1-1 1,0 1 0,0-1-1,0 1 1,-1 0-1,1 0 1,0-1 0,0 1-1,0 0 1,-1 0 0,1 0-1,0 0 1,0 0-1,0 0 1,1 0 0,8-1 1,0-1-3,-7 2-1,0 0-1,1-1 1,-1 1 0,0-1-1,0 0 1,0 0 0,0 0 0,0 0-1,0 0 1,0-1 0,0 1-1,0-1 1,0 0 0,-1 0-1,1 0 1,-1 0 0,3-3 0,-4 3-2,1 0 1,0-1-1,0 1 1,0 0 0,0 0-1,0 0 1,1 1-1,-1-1 1,0 1 0,1-1-1,-1 1 1,1 0-1,0-1 1,-1 2 0,1-1-1,0 0 1,0 0-1,-1 1 1,1-1 0,4 1-1,-5 0 0,7-2-56,-2 2-81,-1-1 0,0 0 0,0-1 0,1 1-1,-1-1 1,-1 0 0,1-1 0,0 1 0,0-1 0,9-7 0,0 2-1188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7T06:15:06.28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1 24575,'4'0'0,"1"0"0,-1 0 0,0 1 0,1-1 0,-1 1 0,0 0 0,0 0 0,0 1 0,0-1 0,0 1 0,0 0 0,0 0 0,-1 0 0,7 5 0,-4-2 0,-1 1 0,0 0 0,-1 0 0,1 0 0,-1 0 0,-1 1 0,6 12 0,3 7 0,-2 1 0,-1 0 0,-2 1 0,0 0 0,-2 0 0,-1 1 0,0 31 0,-3-39 0,-1 0 0,-1 0 0,-1 0 0,-1 0 0,-1 0 0,-1-1 0,-1 1 0,0-1 0,-2-1 0,-13 27 0,-40 60 0,49-89-1365,0-2-5461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7T06:15:07.69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216 1 24575,'-5'2'0,"-1"1"0,1 0 0,-1 0 0,1 0 0,0 1 0,0-1 0,1 1 0,-1 0 0,-6 9 0,0-3 0,-9 7 0,1 1 0,1 0 0,-28 37 0,40-45 0,1-1 0,0 1 0,0 0 0,1 0 0,0 1 0,0-1 0,1 1 0,1 0 0,0-1 0,0 1 0,1 17 0,-1 1 0,3 0 0,5 45 0,-5-64 0,1-1 0,1 1 0,0-1 0,0 0 0,1 0 0,0 0 0,1 0 0,0-1 0,0 1 0,1-1 0,8 10 0,9 9-79,-2 1 0,22 41 0,-24-38-1049,-12-20-5698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4T11:20:16.26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9 840,'0'-6'472,"9"3"-136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4T11:20:18.05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225 275 2056,'9'-7'420,"1"1"0,-1 0 0,1 0 0,16-6 0,5-2-300,113-69-134,-124 69 60,-16 8 158,-13 7 270,-121 54 1759,92-38-1693,-1 0 0,-71 19 0,101-34-479,0 0 0,-1-1 0,1 0-1,-1-1 1,1 0 0,-15-2 0,23 2-57,0 0 0,0 0 0,1 0-1,-1 0 1,0-1 0,1 1 0,-1 0 0,0 0 0,0-1 0,1 1 0,-1 0 0,0-1 0,1 1 0,-1 0 0,1-1 0,-1 1 0,0-1 0,1 1 0,-1-1 0,1 0 0,-1 1 0,1-1 0,0 1 0,-1-1 0,1 0 0,0 1 0,-1-2-1,1 0 3,0 1 0,0-1-1,0 0 1,0 1 0,0 0-1,0-1 1,1 1 0,-1-1-1,1 1 1,-1-1 0,1 1-1,0 0 1,0-2 0,3-3 4,-1 1 1,1 0 0,0-1 0,0 2 0,8-8-1,3 0-3,1 0 0,1 1-1,31-15 1,-43 23-9,1 0 0,-1 1-1,1 0 1,0 0 0,0 1 0,0-1 0,-1 1-1,1 0 1,0 1 0,0 0 0,0 0 0,0 0-1,0 0 1,0 1 0,0 0 0,11 4 0,-15-5 18,-1 1 1,0-1 0,1 1 0,-1 0 0,0-1-1,0 1 1,0 0 0,0 0 0,0 0-1,1 0 1,-2 0 0,1 0 0,0 0-1,0 0 1,0 0 0,0 0 0,-1 1-1,1-1 1,-1 0 0,2 3 0,-21-4 548,7 2-552,0-1 0,-1 2 0,1-1 0,-17 8 0,9-4 5,-141 57 388,123-47-364,36-15-46,1-1-3,1 0 1,-1 0-1,1 0 0,-1 1 0,1-1 0,-1 0 0,1 0 1,-1 0-1,1 1 0,-1-1 0,1 0 0,0 1 0,-1-1 1,1 0-1,-1 1 0,1-1 0,0 1 0,-1-1 0,1 1 1,0-1-1,0 1 0,-1-1 0,1 1 0,0-1 0,0 1 1,0-1-1,-1 1 0,1-1 0,0 1 0,0-1 0,0 1 1,0-1-1,0 1 0,20-4 0,3-2 39,0-2 1,-1-1-1,0-1 0,0 0 0,25-16 0,-35 19-7,202-110 237,-213 115-260,21-9 4,-22 10-5,1 0 0,0-1-1,-1 1 1,1 0 0,0-1 0,-1 1-1,1 0 1,0 0 0,0 0-1,-1 0 1,1 0 0,0-1 0,-1 1-1,1 1 1,0-1 0,0 0 0,-1 0-1,1 0 1,0 0 0,-1 0 0,1 1-1,0-1 1,0 1 0,-1-1 1,0 1-1,0 0 1,0 0 0,0-1 0,0 1 0,0 0 0,-1-1 0,1 1 0,0 0-1,0-1 1,-1 1 0,1 0 0,-1-1 0,1 1 0,0-1 0,-1 1 0,1 0-1,-1-1 1,0 1 0,1-1 0,-1 0 0,1 1 0,-1-1 0,0 1 0,0-1-1,-22 15 31,19-14-27,-9 7 13,-1 0 0,-27 9 0,37-15-13,0-1 0,0 0-1,0 0 1,0 0 0,-1 0-1,1-1 1,0 0 0,0 0 0,-1 0-1,1 0 1,0 0 0,0-1-1,0 0 1,-1 0 0,-5-2-1,10 2-4,-1 1 0,1 0 0,-1-1 0,1 1 0,-1-1 0,1 1 0,-1 0 0,1-1 0,0 1-1,-1-1 1,1 1 0,0-1 0,-1 1 0,1-1 0,0 1 0,0-1 0,-1 0 0,1 1-1,0-1 1,0 1 0,0-1 0,0 0 0,0 1 0,0-1 0,0 1 0,0-1 0,0 0 0,0 1-1,0-1 1,0 1 0,1-1 0,-1 1 0,0-1 0,0 0 0,1 1 0,-1-1 0,1 0 3,-1 1 1,0-1-1,1 0 1,-1 1-1,0-1 1,0 1-1,0-1 1,0 0-1,1 1 1,-1-1 0,0 0-1,0 1 1,0-1-1,0 0 1,0 1-1,-1-1 1,1 1-1,0-1 1,0 0-1,0 1 1,0-1-1,-1 0 1,1 1 0,0-1-1,-1 1 1,1-1-1,0 1 1,-1-1-1,1 1 1,-1-1-1,1 1 1,-1-1-1,1 1 1,-1-1-1,-14-6-3,-1 1 0,-27-8-1,36 12-1,-1 1 0,0 0 0,0 0 0,-10 0 0,-17-2 13,32 3-11,-2-1 1,0 0-1,1 0 1,-1-1 0,0 1 0,1-1 0,-1 0-1,1-1 1,-8-4 0,44 2-48,-23 4 53,19-3 1,-1 1 0,1 1 0,0 1 0,53 7-1,60 15 403,-147-20-404,1 0 0,0 0 1,-1 1-1,1 0 0,0 0 1,0 0-1,0 0 0,-7 6 1,8-5-3,-1 0 1,0-1-1,0 1 1,1-1-1,-1 0 1,0-1-1,-1 1 1,-8 1 0,-91 7 117,7 0-20,64-1-71,33-9-31,0 1 0,-1-1 0,1 1 0,0-1 0,0 1-1,0-1 1,0 1 0,-1 0 0,1-1 0,0 1 0,0 0 0,0 0-1,1 0 1,-1 0 0,0 0 0,0 0 0,0 0 0,1 0 0,-1 0 0,0 0-1,1 0 1,-1 0 0,1 2 0,0-2 24,14-2-13,17 1-14,50 7-1,34 15-15,-52-8 31,-59-13-11,0-1 0,-1 2 0,1-1 0,0 0 1,0 1-1,0-1 0,4 4 0,-8-5 1,1 1 0,0-1-1,-1 1 1,1 0 0,0-1 0,-1 1-1,1 0 1,-1-1 0,1 1 0,-1 0 0,0 0-1,1-1 1,-1 1 0,0 0 0,1 0-1,-1 0 1,0 0 0,0-1 0,0 1 0,0 0-1,0 0 1,0 0 0,0 0 0,0 0-1,0-1 1,0 1 0,0 0 0,-1 0-1,1 0 1,0 0 0,0-1 0,-1 1 0,1 0-1,-1 0 1,1-1 0,-1 1 0,1 0-1,-1-1 1,1 1 0,-1 0 0,0-1 0,0 1-1,-6 6 13,-1-1 0,0-1 0,0 1 0,0-1 0,0-1 0,-1 1 0,0-1 0,0-1 0,0 0 0,0 0 0,-13 1 0,21-3-13,0-1-1,0 0 0,0 0 0,0 1 1,-1-1-1,1 1 0,0-1 1,0 1-1,0-1 0,0 1 0,0-1 1,0 1-1,0 0 0,0 0 0,0 0 1,1-1-1,-1 1 0,0 0 1,0 0-1,1 0 0,-1 1 0,0 0-3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4T15:16:15.51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286 369 368,'-35'-13'716,"1"-1"0,1-3 0,1 0 0,-46-33 0,73 46-702,1 0 1,0-1-1,0 1 1,0-1-1,1 0 1,-1 0-1,1 0 1,1-1 0,-1 1-1,1-1 1,0 1-1,0-1 1,0 0-1,1 0 1,0 1-1,0-1 1,0 0 0,1 0-1,0 0 1,0 0-1,1 0 1,-1 0-1,4-11 1,1 0 88,0-3 174,-5 20-271,1-1 0,-1 1 0,0 0 0,0-1 0,0 1-1,0 0 1,0 0 0,0-1 0,1 1 0,-1 0 0,0 0-1,0-1 1,0 1 0,1 0 0,-1 0 0,0-1-1,0 1 1,1 0 0,-1 0 0,0 0 0,1 0 0,-1 0-1,0-1 1,0 1 0,1 0 0,-1 0 0,0 0 0,1 0-1,-1 0 1,0 0 0,1 0 0,-1 0 0,0 0-1,1 0 1,-1 0 0,0 0 0,1 0 0,-1 0 0,1 1-1,13 6 12,-10-6-9,0 0 1,-1 1 0,1-1 0,-1 1-1,0 0 1,1 0 0,-1 0 0,0 1-1,0-1 1,0 1 0,-1 0 0,1-1-1,-1 1 1,1 0 0,-1 1 0,0-1-1,0 0 1,0 1 0,-1-1 0,3 5-1,-4-6 27,0-1 0,0 1-1,1 0 1,-1-1-1,0 1 1,0-1 0,-1 1-1,1-1 1,0 1-1,0 0 1,-1-1 0,1 1-1,-2 2 1,-2 11 338,-4 30 2588,9-46-2955,-1-1 1,1 1 0,-1 0 0,1 0 0,-1 0 0,1 0 0,0 0 0,0 0-1,0 0 1,-1 0 0,1 0 0,0 0 0,0 1 0,0-1 0,0 0 0,1 0-1,1 0 1,12-10-2,53-47-7,-67 57 0,0 0 0,1 0 0,-1 0 0,1 0 0,0 1 0,-1-1 0,1 0 0,0 1 0,-1-1-1,1 1 1,0 0 0,0 0 0,-1 0 0,1 0 0,0 0 0,0 0 0,-1 0 0,1 0 0,0 0 0,-1 1 0,1-1-1,0 1 1,2 1 0,-2-1 1,1 0-1,-1 0 0,1 1 0,-1-1 0,1 1 1,-1 0-1,0 0 0,0-1 0,0 1 1,0 1-1,0-1 0,-1 0 0,3 4 1,-10-8 713,-3-2-452,8 4-261,1-1-1,0 1 1,0-1 0,0 1-1,1-1 1,-1 1 0,0-1-1,0 1 1,0-1 0,0 1-1,0 0 1,0-1 0,1 1-1,-1-1 1,0 1 0,0-1-1,1 1 1,-1 0 0,0-1-1,1 1 1,-1 0 0,0-1-1,1 1 1,-1 0-1,1-1 1,-1 1 0,0 0-1,2-1 1,29-28-14,-25 22 13,1 1 1,0 0-1,0 0 1,0 0-1,1 0 1,0 1-1,0 1 1,1-1-1,-1 2 1,14-6-1,-15 8-5,16-5 22,-23 6-17,1 0-1,-1 0 1,0 0 0,1 0 0,-1 0-1,1 0 1,-1-1 0,0 1 0,1 0-1,-1 0 1,1-1 0,-1 1-1,0 0 1,1 0 0,-1-1 0,0 1-1,1 0 1,-1-1 0,0 1 0,0 0-1,1-1 1,-1 1 0,0-1-1,0 1 1,0-1 0,0 1 0,1 0-1,-1-1 1,0 1 0,0-1 0,0 1-1,0-1 1,0 1 0,0 0-1,0-1 1,0 1 0,0-1 0,0 1-1,-1-1 1,1 0 0,-1 1 8,0 0 0,0 0 0,0 0 0,0 0 0,0 0 0,0 0 0,0 1 0,0-1 0,0 0 0,0 1 0,0-1 0,0 0 0,0 1 0,0-1 0,-1 1 0,-38 23 84,31-18-58,0-1 0,0 0 0,-1 0 0,1-1 0,-12 3 1,14-5-17,-1-1 0,0-1 0,1 1 0,-1-1 1,0 0-1,0-1 0,-10-1 0,-20-2 43,35 4-47,0-1 0,0 0 1,0 0-1,0 0 1,1 0-1,-1 0 1,0 0-1,1-1 0,-1 0 1,1 1-1,-1-1 1,1 0-1,0 0 1,0 0-1,0-1 1,0 1-1,0 0 0,0-1 1,1 1-1,-3-5 1,-6-7 6,10 14-18,-1-1 0,1 1 0,-1 0 0,1-1 1,0 1-1,-1 0 0,1-1 0,-1 1 0,1-1 1,0 1-1,-1-1 0,1 1 0,0-1 1,0 1-1,-1-1 0,1 0 0,0 1 0,0-1 1,0 1-1,0-1 0,0 0 0,0 1 0,0-1 1,0 1-1,0-1 0,0 0 0,0 1 0,0-1 1,0 1-1,0-1 0,0 1 0,1-1 0,-1 0 1,0 1-1,0-1 0,1 1 0,-1-1 0,0 1 1,1-1-1,-1 1 0,1 0 0,-1-1 1,1 1-1,-1-1 0,0 1 0,1 0 0,0-1 1,2 0-4,0 0 0,0 0 1,1 0-1,-1 0 1,0 1-1,0 0 1,6-1-1,-9 1 1,0 0 0,0 0 0,0 0 0,0 0 0,0 0-1,0 0 1,0 0 0,0 0 0,-1 0 0,1 0 0,0 0 0,0 0 0,0 0 0,0 0 0,0 0 0,0 0 0,0 0 0,0-1 0,0 1-1,0 0 1,0 0 0,0 0 0,0 0 0,0 0 0,0 0 0,0 0 0,0 0 0,0 0 0,0 0 0,0 0 0,0-1 0,0 1-1,0 0 1,0 0 0,0 0 0,0 0 0,0 0 0,0 0 0,0 0 0,0 0 0,0 0 0,0 0 0,0 0 0,0 0 0,1 0-1,-1-1 1,0 1 0,0 0 0,0 0 0,0 0 0,0 0 0,0 0 0,0 0 0,0 0 0,0 0 3,0 0 0,-1 0 1,1 0-1,0 0 0,-1-1 1,1 1-1,0 0 1,0 0-1,-1 0 0,1 0 1,0 0-1,-1 0 0,1 0 1,0 0-1,-1 0 0,1 1 1,0-1-1,-1 0 0,1 0 1,0 0-1,0 0 0,-1 0 1,1 0-1,0 1 1,0-1-1,-1 0 0,1 0 1,0 0-1,0 1 0,-1-1 1,1 1-1,0-1 10,-1 0-1,1 1 1,-1-1 0,1 0 0,-1 1 0,1-1-1,-1 0 1,1 0 0,-1 0 0,1 1-1,-1-1 1,1 0 0,-1 0 0,1 0-1,-1 0 1,1 0 0,-1 0 0,1 0-1,-1 0 1,1 0 0,-1 0 0,0 0-1,1 0 1,-2-1 0,2 1 8,0 0 0,-1 0 0,1 0 0,0-1 0,-1 1 0,1 0 0,-1 0 0,1 0 0,-1 0 0,1 0 0,0 0-1,-1 0 1,1 0 0,-1 0 0,1 0 0,0 0 0,-1 0 0,1 1 0,-1-1 0,1 0 0,0 0 0,-1 0 0,1 0 0,-1 1 0,1-1 0,0 0 0,-1 0 0,1 1 0,0-1 0,0 0 0,-1 1 0,1-1 0,0 0 0,0 1 0,-1-1-1,1 0 1,0 1 0,0-1 0,0 0 0,-1 1 0,1 0 0,-13 79 159,13-78-162,-1-1 1,0 1-1,1 0 0,-1-1 1,0 1-1,1-1 1,-1 1-1,0-1 0,0 1 1,-1-1-1,1 0 1,0 1-1,0-1 0,-1 0 1,1 0-1,0 0 1,-1 0-1,1 0 0,-1 0 1,1 0-1,-1-1 1,-2 2-1,-7 4 140,-7 14 116,16-18-257,1 0-1,-1 1 1,0-1-1,0 0 1,0 0-1,0 0 1,0 0 0,-1-1-1,1 1 1,0-1-1,-1 1 1,0-1 0,-3 2-1,-31 2 108,36-5-109,2-1-10,0 1 0,-1-1-1,1 1 1,0-1 0,-1 1-1,1-1 1,0 1 0,0-1-1,0 1 1,-1 0-1,1 0 1,0-1 0,0 1-1,0 0 1,-1 0 0,1 0-1,0 0 1,0 0-1,0 0 1,1 0 0,8-1 1,0-1-3,-7 2-1,0 0-1,1-1 1,-1 1 0,0-1-1,0 0 1,0 0 0,0 0 0,0 0-1,0 0 1,0-1 0,0 1-1,0-1 1,0 0 0,-1 0-1,1 0 1,-1 0 0,3-3 0,-4 3-2,1 0 1,0-1-1,0 1 1,0 0 0,0 0-1,0 0 1,1 1-1,-1-1 1,0 1 0,1-1-1,-1 1 1,1 0-1,0-1 1,-1 2 0,1-1-1,0 0 1,0 0-1,-1 1 1,1-1 0,4 1-1,-5 0 0,7-2-56,-2 2-81,-1-1 0,0 0 0,0-1 0,1 1-1,-1-1 1,-1 0 0,1-1 0,0 1 0,0-1 0,9-7 0,0 2-1188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4T11:20:16.26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9 840,'0'-6'472,"9"3"-136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4T15:16:15.51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286 369 368,'-35'-13'716,"1"-1"0,1-3 0,1 0 0,-46-33 0,73 46-702,1 0 1,0-1-1,0 1 1,0-1-1,1 0 1,-1 0-1,1 0 1,1-1 0,-1 1-1,1-1 1,0 1-1,0-1 1,0 0-1,1 0 1,0 1-1,0-1 1,0 0 0,1 0-1,0 0 1,0 0-1,1 0 1,-1 0-1,4-11 1,1 0 88,0-3 174,-5 20-271,1-1 0,-1 1 0,0 0 0,0-1 0,0 1-1,0 0 1,0 0 0,0-1 0,1 1 0,-1 0 0,0 0-1,0-1 1,0 1 0,1 0 0,-1 0 0,0-1-1,0 1 1,1 0 0,-1 0 0,0 0 0,1 0 0,-1 0-1,0-1 1,0 1 0,1 0 0,-1 0 0,0 0 0,1 0-1,-1 0 1,0 0 0,1 0 0,-1 0 0,0 0-1,1 0 1,-1 0 0,0 0 0,1 0 0,-1 0 0,1 1-1,13 6 12,-10-6-9,0 0 1,-1 1 0,1-1 0,-1 1-1,0 0 1,1 0 0,-1 0 0,0 1-1,0-1 1,0 1 0,-1 0 0,1-1-1,-1 1 1,1 0 0,-1 1 0,0-1-1,0 0 1,0 1 0,-1-1 0,3 5-1,-4-6 27,0-1 0,0 1-1,1 0 1,-1-1-1,0 1 1,0-1 0,-1 1-1,1-1 1,0 1-1,0 0 1,-1-1 0,1 1-1,-2 2 1,-2 11 338,-4 30 2588,9-46-2955,-1-1 1,1 1 0,-1 0 0,1 0 0,-1 0 0,1 0 0,0 0 0,0 0-1,0 0 1,-1 0 0,1 0 0,0 0 0,0 1 0,0-1 0,0 0 0,1 0-1,1 0 1,12-10-2,53-47-7,-67 57 0,0 0 0,1 0 0,-1 0 0,1 0 0,0 1 0,-1-1 0,1 0 0,0 1 0,-1-1-1,1 1 1,0 0 0,0 0 0,-1 0 0,1 0 0,0 0 0,0 0 0,-1 0 0,1 0 0,0 0 0,-1 1 0,1-1-1,0 1 1,2 1 0,-2-1 1,1 0-1,-1 0 0,1 1 0,-1-1 0,1 1 1,-1 0-1,0 0 0,0-1 0,0 1 1,0 1-1,0-1 0,-1 0 0,3 4 1,-10-8 713,-3-2-452,8 4-261,1-1-1,0 1 1,0-1 0,0 1-1,1-1 1,-1 1 0,0-1-1,0 1 1,0-1 0,0 1-1,0 0 1,0-1 0,1 1-1,-1-1 1,0 1 0,0-1-1,1 1 1,-1 0 0,0-1-1,1 1 1,-1 0 0,0-1-1,1 1 1,-1 0-1,1-1 1,-1 1 0,0 0-1,2-1 1,29-28-14,-25 22 13,1 1 1,0 0-1,0 0 1,0 0-1,1 0 1,0 1-1,0 1 1,1-1-1,-1 2 1,14-6-1,-15 8-5,16-5 22,-23 6-17,1 0-1,-1 0 1,0 0 0,1 0 0,-1 0-1,1 0 1,-1-1 0,0 1 0,1 0-1,-1 0 1,1-1 0,-1 1-1,0 0 1,1 0 0,-1-1 0,0 1-1,1 0 1,-1-1 0,0 1 0,0 0-1,1-1 1,-1 1 0,0-1-1,0 1 1,0-1 0,0 1 0,1 0-1,-1-1 1,0 1 0,0-1 0,0 1-1,0-1 1,0 1 0,0 0-1,0-1 1,0 1 0,0-1 0,0 1-1,-1-1 1,1 0 0,-1 1 8,0 0 0,0 0 0,0 0 0,0 0 0,0 0 0,0 0 0,0 1 0,0-1 0,0 0 0,0 1 0,0-1 0,0 0 0,0 1 0,0-1 0,-1 1 0,-38 23 84,31-18-58,0-1 0,0 0 0,-1 0 0,1-1 0,-12 3 1,14-5-17,-1-1 0,0-1 0,1 1 0,-1-1 1,0 0-1,0-1 0,-10-1 0,-20-2 43,35 4-47,0-1 0,0 0 1,0 0-1,0 0 1,1 0-1,-1 0 1,0 0-1,1-1 0,-1 0 1,1 1-1,-1-1 1,1 0-1,0 0 1,0 0-1,0-1 1,0 1-1,0 0 0,0-1 1,1 1-1,-3-5 1,-6-7 6,10 14-18,-1-1 0,1 1 0,-1 0 0,1-1 1,0 1-1,-1 0 0,1-1 0,-1 1 0,1-1 1,0 1-1,-1-1 0,1 1 0,0-1 1,0 1-1,-1-1 0,1 0 0,0 1 0,0-1 1,0 1-1,0-1 0,0 0 0,0 1 0,0-1 1,0 1-1,0-1 0,0 0 0,0 1 0,0-1 1,0 1-1,0-1 0,0 1 0,1-1 0,-1 0 1,0 1-1,0-1 0,1 1 0,-1-1 0,0 1 1,1-1-1,-1 1 0,1 0 0,-1-1 1,1 1-1,-1-1 0,0 1 0,1 0 0,0-1 1,2 0-4,0 0 0,0 0 1,1 0-1,-1 0 1,0 1-1,0 0 1,6-1-1,-9 1 1,0 0 0,0 0 0,0 0 0,0 0 0,0 0-1,0 0 1,0 0 0,0 0 0,-1 0 0,1 0 0,0 0 0,0 0 0,0 0 0,0 0 0,0 0 0,0 0 0,0 0 0,0-1 0,0 1-1,0 0 1,0 0 0,0 0 0,0 0 0,0 0 0,0 0 0,0 0 0,0 0 0,0 0 0,0 0 0,0 0 0,0-1 0,0 1-1,0 0 1,0 0 0,0 0 0,0 0 0,0 0 0,0 0 0,0 0 0,0 0 0,0 0 0,0 0 0,0 0 0,0 0 0,1 0-1,-1-1 1,0 1 0,0 0 0,0 0 0,0 0 0,0 0 0,0 0 0,0 0 0,0 0 0,0 0 3,0 0 0,-1 0 1,1 0-1,0 0 0,-1-1 1,1 1-1,0 0 1,0 0-1,-1 0 0,1 0 1,0 0-1,-1 0 0,1 0 1,0 0-1,-1 0 0,1 1 1,0-1-1,-1 0 0,1 0 1,0 0-1,0 0 0,-1 0 1,1 0-1,0 1 1,0-1-1,-1 0 0,1 0 1,0 0-1,0 1 0,-1-1 1,1 1-1,0-1 10,-1 0-1,1 1 1,-1-1 0,1 0 0,-1 1 0,1-1-1,-1 0 1,1 0 0,-1 0 0,1 1-1,-1-1 1,1 0 0,-1 0 0,1 0-1,-1 0 1,1 0 0,-1 0 0,1 0-1,-1 0 1,1 0 0,-1 0 0,0 0-1,1 0 1,-2-1 0,2 1 8,0 0 0,-1 0 0,1 0 0,0-1 0,-1 1 0,1 0 0,-1 0 0,1 0 0,-1 0 0,1 0 0,0 0-1,-1 0 1,1 0 0,-1 0 0,1 0 0,0 0 0,-1 0 0,1 1 0,-1-1 0,1 0 0,0 0 0,-1 0 0,1 0 0,-1 1 0,1-1 0,0 0 0,-1 0 0,1 1 0,0-1 0,0 0 0,-1 1 0,1-1 0,0 0 0,0 1 0,-1-1-1,1 0 1,0 1 0,0-1 0,0 0 0,-1 1 0,1 0 0,-13 79 159,13-78-162,-1-1 1,0 1-1,1 0 0,-1-1 1,0 1-1,1-1 1,-1 1-1,0-1 0,0 1 1,-1-1-1,1 0 1,0 1-1,0-1 0,-1 0 1,1 0-1,0 0 1,-1 0-1,1 0 0,-1 0 1,1 0-1,-1-1 1,-2 2-1,-7 4 140,-7 14 116,16-18-257,1 0-1,-1 1 1,0-1-1,0 0 1,0 0-1,0 0 1,0 0 0,-1-1-1,1 1 1,0-1-1,-1 1 1,0-1 0,-3 2-1,-31 2 108,36-5-109,2-1-10,0 1 0,-1-1-1,1 1 1,0-1 0,-1 1-1,1-1 1,0 1 0,0-1-1,0 1 1,-1 0-1,1 0 1,0-1 0,0 1-1,0 0 1,-1 0 0,1 0-1,0 0 1,0 0-1,0 0 1,1 0 0,8-1 1,0-1-3,-7 2-1,0 0-1,1-1 1,-1 1 0,0-1-1,0 0 1,0 0 0,0 0 0,0 0-1,0 0 1,0-1 0,0 1-1,0-1 1,0 0 0,-1 0-1,1 0 1,-1 0 0,3-3 0,-4 3-2,1 0 1,0-1-1,0 1 1,0 0 0,0 0-1,0 0 1,1 1-1,-1-1 1,0 1 0,1-1-1,-1 1 1,1 0-1,0-1 1,-1 2 0,1-1-1,0 0 1,0 0-1,-1 1 1,1-1 0,4 1-1,-5 0 0,7-2-56,-2 2-81,-1-1 0,0 0 0,0-1 0,1 1-1,-1-1 1,-1 0 0,1-1 0,0 1 0,0-1 0,9-7 0,0 2-1188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4T11:20:18.05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225 275 2056,'9'-7'420,"1"1"0,-1 0 0,1 0 0,16-6 0,5-2-300,113-69-134,-124 69 60,-16 8 158,-13 7 270,-121 54 1759,92-38-1693,-1 0 0,-71 19 0,101-34-479,0 0 0,-1-1 0,1 0-1,-1-1 1,1 0 0,-15-2 0,23 2-57,0 0 0,0 0 0,1 0-1,-1 0 1,0-1 0,1 1 0,-1 0 0,0 0 0,0-1 0,1 1 0,-1 0 0,0-1 0,1 1 0,-1 0 0,1-1 0,-1 1 0,0-1 0,1 1 0,-1-1 0,1 0 0,-1 1 0,1-1 0,0 1 0,-1-1 0,1 0 0,0 1 0,-1-2-1,1 0 3,0 1 0,0-1-1,0 0 1,0 1 0,0 0-1,0-1 1,1 1 0,-1-1-1,1 1 1,-1-1 0,1 1-1,0 0 1,0-2 0,3-3 4,-1 1 1,1 0 0,0-1 0,0 2 0,8-8-1,3 0-3,1 0 0,1 1-1,31-15 1,-43 23-9,1 0 0,-1 1-1,1 0 1,0 0 0,0 1 0,0-1 0,-1 1-1,1 0 1,0 1 0,0 0 0,0 0 0,0 0-1,0 0 1,0 1 0,0 0 0,11 4 0,-15-5 18,-1 1 1,0-1 0,1 1 0,-1 0 0,0-1-1,0 1 1,0 0 0,0 0 0,0 0-1,1 0 1,-2 0 0,1 0 0,0 0-1,0 0 1,0 0 0,0 0 0,-1 1-1,1-1 1,-1 0 0,2 3 0,-21-4 548,7 2-552,0-1 0,-1 2 0,1-1 0,-17 8 0,9-4 5,-141 57 388,123-47-364,36-15-46,1-1-3,1 0 1,-1 0-1,1 0 0,-1 1 0,1-1 0,-1 0 0,1 0 1,-1 0-1,1 1 0,-1-1 0,1 0 0,0 1 0,-1-1 1,1 0-1,-1 1 0,1-1 0,0 1 0,-1-1 0,1 1 1,0-1-1,0 1 0,-1-1 0,1 1 0,0-1 0,0 1 1,0-1-1,-1 1 0,1-1 0,0 1 0,0-1 0,0 1 1,0-1-1,0 1 0,20-4 0,3-2 39,0-2 1,-1-1-1,0-1 0,0 0 0,25-16 0,-35 19-7,202-110 237,-213 115-260,21-9 4,-22 10-5,1 0 0,0-1-1,-1 1 1,1 0 0,0-1 0,-1 1-1,1 0 1,0 0 0,0 0-1,-1 0 1,1 0 0,0-1 0,-1 1-1,1 1 1,0-1 0,0 0 0,-1 0-1,1 0 1,0 0 0,-1 0 0,1 1-1,0-1 1,0 1 0,-1-1 1,0 1-1,0 0 1,0 0 0,0-1 0,0 1 0,0 0 0,-1-1 0,1 1 0,0 0-1,0-1 1,-1 1 0,1 0 0,-1-1 0,1 1 0,0-1 0,-1 1 0,1 0-1,-1-1 1,0 1 0,1-1 0,-1 0 0,1 1 0,-1-1 0,0 1 0,0-1-1,-22 15 31,19-14-27,-9 7 13,-1 0 0,-27 9 0,37-15-13,0-1 0,0 0-1,0 0 1,0 0 0,-1 0-1,1-1 1,0 0 0,0 0 0,-1 0-1,1 0 1,0 0 0,0-1-1,0 0 1,-1 0 0,-5-2-1,10 2-4,-1 1 0,1 0 0,-1-1 0,1 1 0,-1-1 0,1 1 0,-1 0 0,1-1 0,0 1-1,-1-1 1,1 1 0,0-1 0,-1 1 0,1-1 0,0 1 0,0-1 0,-1 0 0,1 1-1,0-1 1,0 1 0,0-1 0,0 0 0,0 1 0,0-1 0,0 1 0,0-1 0,0 0 0,0 1-1,0-1 1,0 1 0,1-1 0,-1 1 0,0-1 0,0 0 0,1 1 0,-1-1 0,1 0 3,-1 1 1,0-1-1,1 0 1,-1 1-1,0-1 1,0 1-1,0-1 1,0 0-1,1 1 1,-1-1 0,0 0-1,0 1 1,0-1-1,0 0 1,0 1-1,-1-1 1,1 1-1,0-1 1,0 0-1,0 1 1,0-1-1,-1 0 1,1 1 0,0-1-1,-1 1 1,1-1-1,0 1 1,-1-1-1,1 1 1,-1-1-1,1 1 1,-1-1-1,1 1 1,-1-1-1,-14-6-3,-1 1 0,-27-8-1,36 12-1,-1 1 0,0 0 0,0 0 0,-10 0 0,-17-2 13,32 3-11,-2-1 1,0 0-1,1 0 1,-1-1 0,0 1 0,1-1 0,-1 0-1,1-1 1,-8-4 0,44 2-48,-23 4 53,19-3 1,-1 1 0,1 1 0,0 1 0,53 7-1,60 15 403,-147-20-404,1 0 0,0 0 1,-1 1-1,1 0 0,0 0 1,0 0-1,0 0 0,-7 6 1,8-5-3,-1 0 1,0-1-1,0 1 1,1-1-1,-1 0 1,0-1-1,-1 1 1,-8 1 0,-91 7 117,7 0-20,64-1-71,33-9-31,0 1 0,-1-1 0,1 1 0,0-1 0,0 1-1,0-1 1,0 1 0,-1 0 0,1-1 0,0 1 0,0 0 0,0 0-1,1 0 1,-1 0 0,0 0 0,0 0 0,0 0 0,1 0 0,-1 0 0,0 0-1,1 0 1,-1 0 0,1 2 0,0-2 24,14-2-13,17 1-14,50 7-1,34 15-15,-52-8 31,-59-13-11,0-1 0,-1 2 0,1-1 0,0 0 1,0 1-1,0-1 0,4 4 0,-8-5 1,1 1 0,0-1-1,-1 1 1,1 0 0,0-1 0,-1 1-1,1 0 1,-1-1 0,1 1 0,-1 0 0,0 0-1,1-1 1,-1 1 0,0 0 0,1 0-1,-1 0 1,0 0 0,0-1 0,0 1 0,0 0-1,0 0 1,0 0 0,0 0 0,0 0-1,0-1 1,0 1 0,0 0 0,-1 0-1,1 0 1,0 0 0,0-1 0,-1 1 0,1 0-1,-1 0 1,1-1 0,-1 1 0,1 0-1,-1-1 1,1 1 0,-1 0 0,0-1 0,0 1-1,-6 6 13,-1-1 0,0-1 0,0 1 0,0-1 0,0-1 0,-1 1 0,0-1 0,0-1 0,0 0 0,0 0 0,-13 1 0,21-3-13,0-1-1,0 0 0,0 0 0,0 1 1,-1-1-1,1 1 0,0-1 1,0 1-1,0-1 0,0 1 0,0-1 1,0 1-1,0 0 0,0 0 0,0 0 1,1-1-1,-1 1 0,0 0 1,0 0-1,1 0 0,-1 1 0,0 0-3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4T15:16:15.51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286 369 368,'-35'-13'716,"1"-1"0,1-3 0,1 0 0,-46-33 0,73 46-702,1 0 1,0-1-1,0 1 1,0-1-1,1 0 1,-1 0-1,1 0 1,1-1 0,-1 1-1,1-1 1,0 1-1,0-1 1,0 0-1,1 0 1,0 1-1,0-1 1,0 0 0,1 0-1,0 0 1,0 0-1,1 0 1,-1 0-1,4-11 1,1 0 88,0-3 174,-5 20-271,1-1 0,-1 1 0,0 0 0,0-1 0,0 1-1,0 0 1,0 0 0,0-1 0,1 1 0,-1 0 0,0 0-1,0-1 1,0 1 0,1 0 0,-1 0 0,0-1-1,0 1 1,1 0 0,-1 0 0,0 0 0,1 0 0,-1 0-1,0-1 1,0 1 0,1 0 0,-1 0 0,0 0 0,1 0-1,-1 0 1,0 0 0,1 0 0,-1 0 0,0 0-1,1 0 1,-1 0 0,0 0 0,1 0 0,-1 0 0,1 1-1,13 6 12,-10-6-9,0 0 1,-1 1 0,1-1 0,-1 1-1,0 0 1,1 0 0,-1 0 0,0 1-1,0-1 1,0 1 0,-1 0 0,1-1-1,-1 1 1,1 0 0,-1 1 0,0-1-1,0 0 1,0 1 0,-1-1 0,3 5-1,-4-6 27,0-1 0,0 1-1,1 0 1,-1-1-1,0 1 1,0-1 0,-1 1-1,1-1 1,0 1-1,0 0 1,-1-1 0,1 1-1,-2 2 1,-2 11 338,-4 30 2588,9-46-2955,-1-1 1,1 1 0,-1 0 0,1 0 0,-1 0 0,1 0 0,0 0 0,0 0-1,0 0 1,-1 0 0,1 0 0,0 0 0,0 1 0,0-1 0,0 0 0,1 0-1,1 0 1,12-10-2,53-47-7,-67 57 0,0 0 0,1 0 0,-1 0 0,1 0 0,0 1 0,-1-1 0,1 0 0,0 1 0,-1-1-1,1 1 1,0 0 0,0 0 0,-1 0 0,1 0 0,0 0 0,0 0 0,-1 0 0,1 0 0,0 0 0,-1 1 0,1-1-1,0 1 1,2 1 0,-2-1 1,1 0-1,-1 0 0,1 1 0,-1-1 0,1 1 1,-1 0-1,0 0 0,0-1 0,0 1 1,0 1-1,0-1 0,-1 0 0,3 4 1,-10-8 713,-3-2-452,8 4-261,1-1-1,0 1 1,0-1 0,0 1-1,1-1 1,-1 1 0,0-1-1,0 1 1,0-1 0,0 1-1,0 0 1,0-1 0,1 1-1,-1-1 1,0 1 0,0-1-1,1 1 1,-1 0 0,0-1-1,1 1 1,-1 0 0,0-1-1,1 1 1,-1 0-1,1-1 1,-1 1 0,0 0-1,2-1 1,29-28-14,-25 22 13,1 1 1,0 0-1,0 0 1,0 0-1,1 0 1,0 1-1,0 1 1,1-1-1,-1 2 1,14-6-1,-15 8-5,16-5 22,-23 6-17,1 0-1,-1 0 1,0 0 0,1 0 0,-1 0-1,1 0 1,-1-1 0,0 1 0,1 0-1,-1 0 1,1-1 0,-1 1-1,0 0 1,1 0 0,-1-1 0,0 1-1,1 0 1,-1-1 0,0 1 0,0 0-1,1-1 1,-1 1 0,0-1-1,0 1 1,0-1 0,0 1 0,1 0-1,-1-1 1,0 1 0,0-1 0,0 1-1,0-1 1,0 1 0,0 0-1,0-1 1,0 1 0,0-1 0,0 1-1,-1-1 1,1 0 0,-1 1 8,0 0 0,0 0 0,0 0 0,0 0 0,0 0 0,0 0 0,0 1 0,0-1 0,0 0 0,0 1 0,0-1 0,0 0 0,0 1 0,0-1 0,-1 1 0,-38 23 84,31-18-58,0-1 0,0 0 0,-1 0 0,1-1 0,-12 3 1,14-5-17,-1-1 0,0-1 0,1 1 0,-1-1 1,0 0-1,0-1 0,-10-1 0,-20-2 43,35 4-47,0-1 0,0 0 1,0 0-1,0 0 1,1 0-1,-1 0 1,0 0-1,1-1 0,-1 0 1,1 1-1,-1-1 1,1 0-1,0 0 1,0 0-1,0-1 1,0 1-1,0 0 0,0-1 1,1 1-1,-3-5 1,-6-7 6,10 14-18,-1-1 0,1 1 0,-1 0 0,1-1 1,0 1-1,-1 0 0,1-1 0,-1 1 0,1-1 1,0 1-1,-1-1 0,1 1 0,0-1 1,0 1-1,-1-1 0,1 0 0,0 1 0,0-1 1,0 1-1,0-1 0,0 0 0,0 1 0,0-1 1,0 1-1,0-1 0,0 0 0,0 1 0,0-1 1,0 1-1,0-1 0,0 1 0,1-1 0,-1 0 1,0 1-1,0-1 0,1 1 0,-1-1 0,0 1 1,1-1-1,-1 1 0,1 0 0,-1-1 1,1 1-1,-1-1 0,0 1 0,1 0 0,0-1 1,2 0-4,0 0 0,0 0 1,1 0-1,-1 0 1,0 1-1,0 0 1,6-1-1,-9 1 1,0 0 0,0 0 0,0 0 0,0 0 0,0 0-1,0 0 1,0 0 0,0 0 0,-1 0 0,1 0 0,0 0 0,0 0 0,0 0 0,0 0 0,0 0 0,0 0 0,0 0 0,0-1 0,0 1-1,0 0 1,0 0 0,0 0 0,0 0 0,0 0 0,0 0 0,0 0 0,0 0 0,0 0 0,0 0 0,0 0 0,0-1 0,0 1-1,0 0 1,0 0 0,0 0 0,0 0 0,0 0 0,0 0 0,0 0 0,0 0 0,0 0 0,0 0 0,0 0 0,0 0 0,1 0-1,-1-1 1,0 1 0,0 0 0,0 0 0,0 0 0,0 0 0,0 0 0,0 0 0,0 0 0,0 0 3,0 0 0,-1 0 1,1 0-1,0 0 0,-1-1 1,1 1-1,0 0 1,0 0-1,-1 0 0,1 0 1,0 0-1,-1 0 0,1 0 1,0 0-1,-1 0 0,1 1 1,0-1-1,-1 0 0,1 0 1,0 0-1,0 0 0,-1 0 1,1 0-1,0 1 1,0-1-1,-1 0 0,1 0 1,0 0-1,0 1 0,-1-1 1,1 1-1,0-1 10,-1 0-1,1 1 1,-1-1 0,1 0 0,-1 1 0,1-1-1,-1 0 1,1 0 0,-1 0 0,1 1-1,-1-1 1,1 0 0,-1 0 0,1 0-1,-1 0 1,1 0 0,-1 0 0,1 0-1,-1 0 1,1 0 0,-1 0 0,0 0-1,1 0 1,-2-1 0,2 1 8,0 0 0,-1 0 0,1 0 0,0-1 0,-1 1 0,1 0 0,-1 0 0,1 0 0,-1 0 0,1 0 0,0 0-1,-1 0 1,1 0 0,-1 0 0,1 0 0,0 0 0,-1 0 0,1 1 0,-1-1 0,1 0 0,0 0 0,-1 0 0,1 0 0,-1 1 0,1-1 0,0 0 0,-1 0 0,1 1 0,0-1 0,0 0 0,-1 1 0,1-1 0,0 0 0,0 1 0,-1-1-1,1 0 1,0 1 0,0-1 0,0 0 0,-1 1 0,1 0 0,-13 79 159,13-78-162,-1-1 1,0 1-1,1 0 0,-1-1 1,0 1-1,1-1 1,-1 1-1,0-1 0,0 1 1,-1-1-1,1 0 1,0 1-1,0-1 0,-1 0 1,1 0-1,0 0 1,-1 0-1,1 0 0,-1 0 1,1 0-1,-1-1 1,-2 2-1,-7 4 140,-7 14 116,16-18-257,1 0-1,-1 1 1,0-1-1,0 0 1,0 0-1,0 0 1,0 0 0,-1-1-1,1 1 1,0-1-1,-1 1 1,0-1 0,-3 2-1,-31 2 108,36-5-109,2-1-10,0 1 0,-1-1-1,1 1 1,0-1 0,-1 1-1,1-1 1,0 1 0,0-1-1,0 1 1,-1 0-1,1 0 1,0-1 0,0 1-1,0 0 1,-1 0 0,1 0-1,0 0 1,0 0-1,0 0 1,1 0 0,8-1 1,0-1-3,-7 2-1,0 0-1,1-1 1,-1 1 0,0-1-1,0 0 1,0 0 0,0 0 0,0 0-1,0 0 1,0-1 0,0 1-1,0-1 1,0 0 0,-1 0-1,1 0 1,-1 0 0,3-3 0,-4 3-2,1 0 1,0-1-1,0 1 1,0 0 0,0 0-1,0 0 1,1 1-1,-1-1 1,0 1 0,1-1-1,-1 1 1,1 0-1,0-1 1,-1 2 0,1-1-1,0 0 1,0 0-1,-1 1 1,1-1 0,4 1-1,-5 0 0,7-2-56,-2 2-81,-1-1 0,0 0 0,0-1 0,1 1-1,-1-1 1,-1 0 0,1-1 0,0 1 0,0-1 0,9-7 0,0 2-1188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4T11:20:16.26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9 840,'0'-6'472,"9"3"-136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4T11:20:18.05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225 275 2056,'9'-7'420,"1"1"0,-1 0 0,1 0 0,16-6 0,5-2-300,113-69-134,-124 69 60,-16 8 158,-13 7 270,-121 54 1759,92-38-1693,-1 0 0,-71 19 0,101-34-479,0 0 0,-1-1 0,1 0-1,-1-1 1,1 0 0,-15-2 0,23 2-57,0 0 0,0 0 0,1 0-1,-1 0 1,0-1 0,1 1 0,-1 0 0,0 0 0,0-1 0,1 1 0,-1 0 0,0-1 0,1 1 0,-1 0 0,1-1 0,-1 1 0,0-1 0,1 1 0,-1-1 0,1 0 0,-1 1 0,1-1 0,0 1 0,-1-1 0,1 0 0,0 1 0,-1-2-1,1 0 3,0 1 0,0-1-1,0 0 1,0 1 0,0 0-1,0-1 1,1 1 0,-1-1-1,1 1 1,-1-1 0,1 1-1,0 0 1,0-2 0,3-3 4,-1 1 1,1 0 0,0-1 0,0 2 0,8-8-1,3 0-3,1 0 0,1 1-1,31-15 1,-43 23-9,1 0 0,-1 1-1,1 0 1,0 0 0,0 1 0,0-1 0,-1 1-1,1 0 1,0 1 0,0 0 0,0 0 0,0 0-1,0 0 1,0 1 0,0 0 0,11 4 0,-15-5 18,-1 1 1,0-1 0,1 1 0,-1 0 0,0-1-1,0 1 1,0 0 0,0 0 0,0 0-1,1 0 1,-2 0 0,1 0 0,0 0-1,0 0 1,0 0 0,0 0 0,-1 1-1,1-1 1,-1 0 0,2 3 0,-21-4 548,7 2-552,0-1 0,-1 2 0,1-1 0,-17 8 0,9-4 5,-141 57 388,123-47-364,36-15-46,1-1-3,1 0 1,-1 0-1,1 0 0,-1 1 0,1-1 0,-1 0 0,1 0 1,-1 0-1,1 1 0,-1-1 0,1 0 0,0 1 0,-1-1 1,1 0-1,-1 1 0,1-1 0,0 1 0,-1-1 0,1 1 1,0-1-1,0 1 0,-1-1 0,1 1 0,0-1 0,0 1 1,0-1-1,-1 1 0,1-1 0,0 1 0,0-1 0,0 1 1,0-1-1,0 1 0,20-4 0,3-2 39,0-2 1,-1-1-1,0-1 0,0 0 0,25-16 0,-35 19-7,202-110 237,-213 115-260,21-9 4,-22 10-5,1 0 0,0-1-1,-1 1 1,1 0 0,0-1 0,-1 1-1,1 0 1,0 0 0,0 0-1,-1 0 1,1 0 0,0-1 0,-1 1-1,1 1 1,0-1 0,0 0 0,-1 0-1,1 0 1,0 0 0,-1 0 0,1 1-1,0-1 1,0 1 0,-1-1 1,0 1-1,0 0 1,0 0 0,0-1 0,0 1 0,0 0 0,-1-1 0,1 1 0,0 0-1,0-1 1,-1 1 0,1 0 0,-1-1 0,1 1 0,0-1 0,-1 1 0,1 0-1,-1-1 1,0 1 0,1-1 0,-1 0 0,1 1 0,-1-1 0,0 1 0,0-1-1,-22 15 31,19-14-27,-9 7 13,-1 0 0,-27 9 0,37-15-13,0-1 0,0 0-1,0 0 1,0 0 0,-1 0-1,1-1 1,0 0 0,0 0 0,-1 0-1,1 0 1,0 0 0,0-1-1,0 0 1,-1 0 0,-5-2-1,10 2-4,-1 1 0,1 0 0,-1-1 0,1 1 0,-1-1 0,1 1 0,-1 0 0,1-1 0,0 1-1,-1-1 1,1 1 0,0-1 0,-1 1 0,1-1 0,0 1 0,0-1 0,-1 0 0,1 1-1,0-1 1,0 1 0,0-1 0,0 0 0,0 1 0,0-1 0,0 1 0,0-1 0,0 0 0,0 1-1,0-1 1,0 1 0,1-1 0,-1 1 0,0-1 0,0 0 0,1 1 0,-1-1 0,1 0 3,-1 1 1,0-1-1,1 0 1,-1 1-1,0-1 1,0 1-1,0-1 1,0 0-1,1 1 1,-1-1 0,0 0-1,0 1 1,0-1-1,0 0 1,0 1-1,-1-1 1,1 1-1,0-1 1,0 0-1,0 1 1,0-1-1,-1 0 1,1 1 0,0-1-1,-1 1 1,1-1-1,0 1 1,-1-1-1,1 1 1,-1-1-1,1 1 1,-1-1-1,1 1 1,-1-1-1,-14-6-3,-1 1 0,-27-8-1,36 12-1,-1 1 0,0 0 0,0 0 0,-10 0 0,-17-2 13,32 3-11,-2-1 1,0 0-1,1 0 1,-1-1 0,0 1 0,1-1 0,-1 0-1,1-1 1,-8-4 0,44 2-48,-23 4 53,19-3 1,-1 1 0,1 1 0,0 1 0,53 7-1,60 15 403,-147-20-404,1 0 0,0 0 1,-1 1-1,1 0 0,0 0 1,0 0-1,0 0 0,-7 6 1,8-5-3,-1 0 1,0-1-1,0 1 1,1-1-1,-1 0 1,0-1-1,-1 1 1,-8 1 0,-91 7 117,7 0-20,64-1-71,33-9-31,0 1 0,-1-1 0,1 1 0,0-1 0,0 1-1,0-1 1,0 1 0,-1 0 0,1-1 0,0 1 0,0 0 0,0 0-1,1 0 1,-1 0 0,0 0 0,0 0 0,0 0 0,1 0 0,-1 0 0,0 0-1,1 0 1,-1 0 0,1 2 0,0-2 24,14-2-13,17 1-14,50 7-1,34 15-15,-52-8 31,-59-13-11,0-1 0,-1 2 0,1-1 0,0 0 1,0 1-1,0-1 0,4 4 0,-8-5 1,1 1 0,0-1-1,-1 1 1,1 0 0,0-1 0,-1 1-1,1 0 1,-1-1 0,1 1 0,-1 0 0,0 0-1,1-1 1,-1 1 0,0 0 0,1 0-1,-1 0 1,0 0 0,0-1 0,0 1 0,0 0-1,0 0 1,0 0 0,0 0 0,0 0-1,0-1 1,0 1 0,0 0 0,-1 0-1,1 0 1,0 0 0,0-1 0,-1 1 0,1 0-1,-1 0 1,1-1 0,-1 1 0,1 0-1,-1-1 1,1 1 0,-1 0 0,0-1 0,0 1-1,-6 6 13,-1-1 0,0-1 0,0 1 0,0-1 0,0-1 0,-1 1 0,0-1 0,0-1 0,0 0 0,0 0 0,-13 1 0,21-3-13,0-1-1,0 0 0,0 0 0,0 1 1,-1-1-1,1 1 0,0-1 1,0 1-1,0-1 0,0 1 0,0-1 1,0 1-1,0 0 0,0 0 0,0 0 1,1-1-1,-1 1 0,0 0 1,0 0-1,1 0 0,-1 1 0,0 0-3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4T15:16:15.51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286 369 368,'-35'-13'716,"1"-1"0,1-3 0,1 0 0,-46-33 0,73 46-702,1 0 1,0-1-1,0 1 1,0-1-1,1 0 1,-1 0-1,1 0 1,1-1 0,-1 1-1,1-1 1,0 1-1,0-1 1,0 0-1,1 0 1,0 1-1,0-1 1,0 0 0,1 0-1,0 0 1,0 0-1,1 0 1,-1 0-1,4-11 1,1 0 88,0-3 174,-5 20-271,1-1 0,-1 1 0,0 0 0,0-1 0,0 1-1,0 0 1,0 0 0,0-1 0,1 1 0,-1 0 0,0 0-1,0-1 1,0 1 0,1 0 0,-1 0 0,0-1-1,0 1 1,1 0 0,-1 0 0,0 0 0,1 0 0,-1 0-1,0-1 1,0 1 0,1 0 0,-1 0 0,0 0 0,1 0-1,-1 0 1,0 0 0,1 0 0,-1 0 0,0 0-1,1 0 1,-1 0 0,0 0 0,1 0 0,-1 0 0,1 1-1,13 6 12,-10-6-9,0 0 1,-1 1 0,1-1 0,-1 1-1,0 0 1,1 0 0,-1 0 0,0 1-1,0-1 1,0 1 0,-1 0 0,1-1-1,-1 1 1,1 0 0,-1 1 0,0-1-1,0 0 1,0 1 0,-1-1 0,3 5-1,-4-6 27,0-1 0,0 1-1,1 0 1,-1-1-1,0 1 1,0-1 0,-1 1-1,1-1 1,0 1-1,0 0 1,-1-1 0,1 1-1,-2 2 1,-2 11 338,-4 30 2588,9-46-2955,-1-1 1,1 1 0,-1 0 0,1 0 0,-1 0 0,1 0 0,0 0 0,0 0-1,0 0 1,-1 0 0,1 0 0,0 0 0,0 1 0,0-1 0,0 0 0,1 0-1,1 0 1,12-10-2,53-47-7,-67 57 0,0 0 0,1 0 0,-1 0 0,1 0 0,0 1 0,-1-1 0,1 0 0,0 1 0,-1-1-1,1 1 1,0 0 0,0 0 0,-1 0 0,1 0 0,0 0 0,0 0 0,-1 0 0,1 0 0,0 0 0,-1 1 0,1-1-1,0 1 1,2 1 0,-2-1 1,1 0-1,-1 0 0,1 1 0,-1-1 0,1 1 1,-1 0-1,0 0 0,0-1 0,0 1 1,0 1-1,0-1 0,-1 0 0,3 4 1,-10-8 713,-3-2-452,8 4-261,1-1-1,0 1 1,0-1 0,0 1-1,1-1 1,-1 1 0,0-1-1,0 1 1,0-1 0,0 1-1,0 0 1,0-1 0,1 1-1,-1-1 1,0 1 0,0-1-1,1 1 1,-1 0 0,0-1-1,1 1 1,-1 0 0,0-1-1,1 1 1,-1 0-1,1-1 1,-1 1 0,0 0-1,2-1 1,29-28-14,-25 22 13,1 1 1,0 0-1,0 0 1,0 0-1,1 0 1,0 1-1,0 1 1,1-1-1,-1 2 1,14-6-1,-15 8-5,16-5 22,-23 6-17,1 0-1,-1 0 1,0 0 0,1 0 0,-1 0-1,1 0 1,-1-1 0,0 1 0,1 0-1,-1 0 1,1-1 0,-1 1-1,0 0 1,1 0 0,-1-1 0,0 1-1,1 0 1,-1-1 0,0 1 0,0 0-1,1-1 1,-1 1 0,0-1-1,0 1 1,0-1 0,0 1 0,1 0-1,-1-1 1,0 1 0,0-1 0,0 1-1,0-1 1,0 1 0,0 0-1,0-1 1,0 1 0,0-1 0,0 1-1,-1-1 1,1 0 0,-1 1 8,0 0 0,0 0 0,0 0 0,0 0 0,0 0 0,0 0 0,0 1 0,0-1 0,0 0 0,0 1 0,0-1 0,0 0 0,0 1 0,0-1 0,-1 1 0,-38 23 84,31-18-58,0-1 0,0 0 0,-1 0 0,1-1 0,-12 3 1,14-5-17,-1-1 0,0-1 0,1 1 0,-1-1 1,0 0-1,0-1 0,-10-1 0,-20-2 43,35 4-47,0-1 0,0 0 1,0 0-1,0 0 1,1 0-1,-1 0 1,0 0-1,1-1 0,-1 0 1,1 1-1,-1-1 1,1 0-1,0 0 1,0 0-1,0-1 1,0 1-1,0 0 0,0-1 1,1 1-1,-3-5 1,-6-7 6,10 14-18,-1-1 0,1 1 0,-1 0 0,1-1 1,0 1-1,-1 0 0,1-1 0,-1 1 0,1-1 1,0 1-1,-1-1 0,1 1 0,0-1 1,0 1-1,-1-1 0,1 0 0,0 1 0,0-1 1,0 1-1,0-1 0,0 0 0,0 1 0,0-1 1,0 1-1,0-1 0,0 0 0,0 1 0,0-1 1,0 1-1,0-1 0,0 1 0,1-1 0,-1 0 1,0 1-1,0-1 0,1 1 0,-1-1 0,0 1 1,1-1-1,-1 1 0,1 0 0,-1-1 1,1 1-1,-1-1 0,0 1 0,1 0 0,0-1 1,2 0-4,0 0 0,0 0 1,1 0-1,-1 0 1,0 1-1,0 0 1,6-1-1,-9 1 1,0 0 0,0 0 0,0 0 0,0 0 0,0 0-1,0 0 1,0 0 0,0 0 0,-1 0 0,1 0 0,0 0 0,0 0 0,0 0 0,0 0 0,0 0 0,0 0 0,0 0 0,0-1 0,0 1-1,0 0 1,0 0 0,0 0 0,0 0 0,0 0 0,0 0 0,0 0 0,0 0 0,0 0 0,0 0 0,0 0 0,0-1 0,0 1-1,0 0 1,0 0 0,0 0 0,0 0 0,0 0 0,0 0 0,0 0 0,0 0 0,0 0 0,0 0 0,0 0 0,0 0 0,1 0-1,-1-1 1,0 1 0,0 0 0,0 0 0,0 0 0,0 0 0,0 0 0,0 0 0,0 0 0,0 0 3,0 0 0,-1 0 1,1 0-1,0 0 0,-1-1 1,1 1-1,0 0 1,0 0-1,-1 0 0,1 0 1,0 0-1,-1 0 0,1 0 1,0 0-1,-1 0 0,1 1 1,0-1-1,-1 0 0,1 0 1,0 0-1,0 0 0,-1 0 1,1 0-1,0 1 1,0-1-1,-1 0 0,1 0 1,0 0-1,0 1 0,-1-1 1,1 1-1,0-1 10,-1 0-1,1 1 1,-1-1 0,1 0 0,-1 1 0,1-1-1,-1 0 1,1 0 0,-1 0 0,1 1-1,-1-1 1,1 0 0,-1 0 0,1 0-1,-1 0 1,1 0 0,-1 0 0,1 0-1,-1 0 1,1 0 0,-1 0 0,0 0-1,1 0 1,-2-1 0,2 1 8,0 0 0,-1 0 0,1 0 0,0-1 0,-1 1 0,1 0 0,-1 0 0,1 0 0,-1 0 0,1 0 0,0 0-1,-1 0 1,1 0 0,-1 0 0,1 0 0,0 0 0,-1 0 0,1 1 0,-1-1 0,1 0 0,0 0 0,-1 0 0,1 0 0,-1 1 0,1-1 0,0 0 0,-1 0 0,1 1 0,0-1 0,0 0 0,-1 1 0,1-1 0,0 0 0,0 1 0,-1-1-1,1 0 1,0 1 0,0-1 0,0 0 0,-1 1 0,1 0 0,-13 79 159,13-78-162,-1-1 1,0 1-1,1 0 0,-1-1 1,0 1-1,1-1 1,-1 1-1,0-1 0,0 1 1,-1-1-1,1 0 1,0 1-1,0-1 0,-1 0 1,1 0-1,0 0 1,-1 0-1,1 0 0,-1 0 1,1 0-1,-1-1 1,-2 2-1,-7 4 140,-7 14 116,16-18-257,1 0-1,-1 1 1,0-1-1,0 0 1,0 0-1,0 0 1,0 0 0,-1-1-1,1 1 1,0-1-1,-1 1 1,0-1 0,-3 2-1,-31 2 108,36-5-109,2-1-10,0 1 0,-1-1-1,1 1 1,0-1 0,-1 1-1,1-1 1,0 1 0,0-1-1,0 1 1,-1 0-1,1 0 1,0-1 0,0 1-1,0 0 1,-1 0 0,1 0-1,0 0 1,0 0-1,0 0 1,1 0 0,8-1 1,0-1-3,-7 2-1,0 0-1,1-1 1,-1 1 0,0-1-1,0 0 1,0 0 0,0 0 0,0 0-1,0 0 1,0-1 0,0 1-1,0-1 1,0 0 0,-1 0-1,1 0 1,-1 0 0,3-3 0,-4 3-2,1 0 1,0-1-1,0 1 1,0 0 0,0 0-1,0 0 1,1 1-1,-1-1 1,0 1 0,1-1-1,-1 1 1,1 0-1,0-1 1,-1 2 0,1-1-1,0 0 1,0 0-1,-1 1 1,1-1 0,4 1-1,-5 0 0,7-2-56,-2 2-81,-1-1 0,0 0 0,0-1 0,1 1-1,-1-1 1,-1 0 0,1-1 0,0 1 0,0-1 0,9-7 0,0 2-1188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4T11:20:16.26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9 840,'0'-6'472,"9"3"-136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4T11:20:18.05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225 275 2056,'9'-7'420,"1"1"0,-1 0 0,1 0 0,16-6 0,5-2-300,113-69-134,-124 69 60,-16 8 158,-13 7 270,-121 54 1759,92-38-1693,-1 0 0,-71 19 0,101-34-479,0 0 0,-1-1 0,1 0-1,-1-1 1,1 0 0,-15-2 0,23 2-57,0 0 0,0 0 0,1 0-1,-1 0 1,0-1 0,1 1 0,-1 0 0,0 0 0,0-1 0,1 1 0,-1 0 0,0-1 0,1 1 0,-1 0 0,1-1 0,-1 1 0,0-1 0,1 1 0,-1-1 0,1 0 0,-1 1 0,1-1 0,0 1 0,-1-1 0,1 0 0,0 1 0,-1-2-1,1 0 3,0 1 0,0-1-1,0 0 1,0 1 0,0 0-1,0-1 1,1 1 0,-1-1-1,1 1 1,-1-1 0,1 1-1,0 0 1,0-2 0,3-3 4,-1 1 1,1 0 0,0-1 0,0 2 0,8-8-1,3 0-3,1 0 0,1 1-1,31-15 1,-43 23-9,1 0 0,-1 1-1,1 0 1,0 0 0,0 1 0,0-1 0,-1 1-1,1 0 1,0 1 0,0 0 0,0 0 0,0 0-1,0 0 1,0 1 0,0 0 0,11 4 0,-15-5 18,-1 1 1,0-1 0,1 1 0,-1 0 0,0-1-1,0 1 1,0 0 0,0 0 0,0 0-1,1 0 1,-2 0 0,1 0 0,0 0-1,0 0 1,0 0 0,0 0 0,-1 1-1,1-1 1,-1 0 0,2 3 0,-21-4 548,7 2-552,0-1 0,-1 2 0,1-1 0,-17 8 0,9-4 5,-141 57 388,123-47-364,36-15-46,1-1-3,1 0 1,-1 0-1,1 0 0,-1 1 0,1-1 0,-1 0 0,1 0 1,-1 0-1,1 1 0,-1-1 0,1 0 0,0 1 0,-1-1 1,1 0-1,-1 1 0,1-1 0,0 1 0,-1-1 0,1 1 1,0-1-1,0 1 0,-1-1 0,1 1 0,0-1 0,0 1 1,0-1-1,-1 1 0,1-1 0,0 1 0,0-1 0,0 1 1,0-1-1,0 1 0,20-4 0,3-2 39,0-2 1,-1-1-1,0-1 0,0 0 0,25-16 0,-35 19-7,202-110 237,-213 115-260,21-9 4,-22 10-5,1 0 0,0-1-1,-1 1 1,1 0 0,0-1 0,-1 1-1,1 0 1,0 0 0,0 0-1,-1 0 1,1 0 0,0-1 0,-1 1-1,1 1 1,0-1 0,0 0 0,-1 0-1,1 0 1,0 0 0,-1 0 0,1 1-1,0-1 1,0 1 0,-1-1 1,0 1-1,0 0 1,0 0 0,0-1 0,0 1 0,0 0 0,-1-1 0,1 1 0,0 0-1,0-1 1,-1 1 0,1 0 0,-1-1 0,1 1 0,0-1 0,-1 1 0,1 0-1,-1-1 1,0 1 0,1-1 0,-1 0 0,1 1 0,-1-1 0,0 1 0,0-1-1,-22 15 31,19-14-27,-9 7 13,-1 0 0,-27 9 0,37-15-13,0-1 0,0 0-1,0 0 1,0 0 0,-1 0-1,1-1 1,0 0 0,0 0 0,-1 0-1,1 0 1,0 0 0,0-1-1,0 0 1,-1 0 0,-5-2-1,10 2-4,-1 1 0,1 0 0,-1-1 0,1 1 0,-1-1 0,1 1 0,-1 0 0,1-1 0,0 1-1,-1-1 1,1 1 0,0-1 0,-1 1 0,1-1 0,0 1 0,0-1 0,-1 0 0,1 1-1,0-1 1,0 1 0,0-1 0,0 0 0,0 1 0,0-1 0,0 1 0,0-1 0,0 0 0,0 1-1,0-1 1,0 1 0,1-1 0,-1 1 0,0-1 0,0 0 0,1 1 0,-1-1 0,1 0 3,-1 1 1,0-1-1,1 0 1,-1 1-1,0-1 1,0 1-1,0-1 1,0 0-1,1 1 1,-1-1 0,0 0-1,0 1 1,0-1-1,0 0 1,0 1-1,-1-1 1,1 1-1,0-1 1,0 0-1,0 1 1,0-1-1,-1 0 1,1 1 0,0-1-1,-1 1 1,1-1-1,0 1 1,-1-1-1,1 1 1,-1-1-1,1 1 1,-1-1-1,1 1 1,-1-1-1,-14-6-3,-1 1 0,-27-8-1,36 12-1,-1 1 0,0 0 0,0 0 0,-10 0 0,-17-2 13,32 3-11,-2-1 1,0 0-1,1 0 1,-1-1 0,0 1 0,1-1 0,-1 0-1,1-1 1,-8-4 0,44 2-48,-23 4 53,19-3 1,-1 1 0,1 1 0,0 1 0,53 7-1,60 15 403,-147-20-404,1 0 0,0 0 1,-1 1-1,1 0 0,0 0 1,0 0-1,0 0 0,-7 6 1,8-5-3,-1 0 1,0-1-1,0 1 1,1-1-1,-1 0 1,0-1-1,-1 1 1,-8 1 0,-91 7 117,7 0-20,64-1-71,33-9-31,0 1 0,-1-1 0,1 1 0,0-1 0,0 1-1,0-1 1,0 1 0,-1 0 0,1-1 0,0 1 0,0 0 0,0 0-1,1 0 1,-1 0 0,0 0 0,0 0 0,0 0 0,1 0 0,-1 0 0,0 0-1,1 0 1,-1 0 0,1 2 0,0-2 24,14-2-13,17 1-14,50 7-1,34 15-15,-52-8 31,-59-13-11,0-1 0,-1 2 0,1-1 0,0 0 1,0 1-1,0-1 0,4 4 0,-8-5 1,1 1 0,0-1-1,-1 1 1,1 0 0,0-1 0,-1 1-1,1 0 1,-1-1 0,1 1 0,-1 0 0,0 0-1,1-1 1,-1 1 0,0 0 0,1 0-1,-1 0 1,0 0 0,0-1 0,0 1 0,0 0-1,0 0 1,0 0 0,0 0 0,0 0-1,0-1 1,0 1 0,0 0 0,-1 0-1,1 0 1,0 0 0,0-1 0,-1 1 0,1 0-1,-1 0 1,1-1 0,-1 1 0,1 0-1,-1-1 1,1 1 0,-1 0 0,0-1 0,0 1-1,-6 6 13,-1-1 0,0-1 0,0 1 0,0-1 0,0-1 0,-1 1 0,0-1 0,0-1 0,0 0 0,0 0 0,-13 1 0,21-3-13,0-1-1,0 0 0,0 0 0,0 1 1,-1-1-1,1 1 0,0-1 1,0 1-1,0-1 0,0 1 0,0-1 1,0 1-1,0 0 0,0 0 0,0 0 1,1-1-1,-1 1 0,0 0 1,0 0-1,1 0 0,-1 1 0,0 0-3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4T15:16:15.51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286 369 368,'-35'-13'716,"1"-1"0,1-3 0,1 0 0,-46-33 0,73 46-702,1 0 1,0-1-1,0 1 1,0-1-1,1 0 1,-1 0-1,1 0 1,1-1 0,-1 1-1,1-1 1,0 1-1,0-1 1,0 0-1,1 0 1,0 1-1,0-1 1,0 0 0,1 0-1,0 0 1,0 0-1,1 0 1,-1 0-1,4-11 1,1 0 88,0-3 174,-5 20-271,1-1 0,-1 1 0,0 0 0,0-1 0,0 1-1,0 0 1,0 0 0,0-1 0,1 1 0,-1 0 0,0 0-1,0-1 1,0 1 0,1 0 0,-1 0 0,0-1-1,0 1 1,1 0 0,-1 0 0,0 0 0,1 0 0,-1 0-1,0-1 1,0 1 0,1 0 0,-1 0 0,0 0 0,1 0-1,-1 0 1,0 0 0,1 0 0,-1 0 0,0 0-1,1 0 1,-1 0 0,0 0 0,1 0 0,-1 0 0,1 1-1,13 6 12,-10-6-9,0 0 1,-1 1 0,1-1 0,-1 1-1,0 0 1,1 0 0,-1 0 0,0 1-1,0-1 1,0 1 0,-1 0 0,1-1-1,-1 1 1,1 0 0,-1 1 0,0-1-1,0 0 1,0 1 0,-1-1 0,3 5-1,-4-6 27,0-1 0,0 1-1,1 0 1,-1-1-1,0 1 1,0-1 0,-1 1-1,1-1 1,0 1-1,0 0 1,-1-1 0,1 1-1,-2 2 1,-2 11 338,-4 30 2588,9-46-2955,-1-1 1,1 1 0,-1 0 0,1 0 0,-1 0 0,1 0 0,0 0 0,0 0-1,0 0 1,-1 0 0,1 0 0,0 0 0,0 1 0,0-1 0,0 0 0,1 0-1,1 0 1,12-10-2,53-47-7,-67 57 0,0 0 0,1 0 0,-1 0 0,1 0 0,0 1 0,-1-1 0,1 0 0,0 1 0,-1-1-1,1 1 1,0 0 0,0 0 0,-1 0 0,1 0 0,0 0 0,0 0 0,-1 0 0,1 0 0,0 0 0,-1 1 0,1-1-1,0 1 1,2 1 0,-2-1 1,1 0-1,-1 0 0,1 1 0,-1-1 0,1 1 1,-1 0-1,0 0 0,0-1 0,0 1 1,0 1-1,0-1 0,-1 0 0,3 4 1,-10-8 713,-3-2-452,8 4-261,1-1-1,0 1 1,0-1 0,0 1-1,1-1 1,-1 1 0,0-1-1,0 1 1,0-1 0,0 1-1,0 0 1,0-1 0,1 1-1,-1-1 1,0 1 0,0-1-1,1 1 1,-1 0 0,0-1-1,1 1 1,-1 0 0,0-1-1,1 1 1,-1 0-1,1-1 1,-1 1 0,0 0-1,2-1 1,29-28-14,-25 22 13,1 1 1,0 0-1,0 0 1,0 0-1,1 0 1,0 1-1,0 1 1,1-1-1,-1 2 1,14-6-1,-15 8-5,16-5 22,-23 6-17,1 0-1,-1 0 1,0 0 0,1 0 0,-1 0-1,1 0 1,-1-1 0,0 1 0,1 0-1,-1 0 1,1-1 0,-1 1-1,0 0 1,1 0 0,-1-1 0,0 1-1,1 0 1,-1-1 0,0 1 0,0 0-1,1-1 1,-1 1 0,0-1-1,0 1 1,0-1 0,0 1 0,1 0-1,-1-1 1,0 1 0,0-1 0,0 1-1,0-1 1,0 1 0,0 0-1,0-1 1,0 1 0,0-1 0,0 1-1,-1-1 1,1 0 0,-1 1 8,0 0 0,0 0 0,0 0 0,0 0 0,0 0 0,0 0 0,0 1 0,0-1 0,0 0 0,0 1 0,0-1 0,0 0 0,0 1 0,0-1 0,-1 1 0,-38 23 84,31-18-58,0-1 0,0 0 0,-1 0 0,1-1 0,-12 3 1,14-5-17,-1-1 0,0-1 0,1 1 0,-1-1 1,0 0-1,0-1 0,-10-1 0,-20-2 43,35 4-47,0-1 0,0 0 1,0 0-1,0 0 1,1 0-1,-1 0 1,0 0-1,1-1 0,-1 0 1,1 1-1,-1-1 1,1 0-1,0 0 1,0 0-1,0-1 1,0 1-1,0 0 0,0-1 1,1 1-1,-3-5 1,-6-7 6,10 14-18,-1-1 0,1 1 0,-1 0 0,1-1 1,0 1-1,-1 0 0,1-1 0,-1 1 0,1-1 1,0 1-1,-1-1 0,1 1 0,0-1 1,0 1-1,-1-1 0,1 0 0,0 1 0,0-1 1,0 1-1,0-1 0,0 0 0,0 1 0,0-1 1,0 1-1,0-1 0,0 0 0,0 1 0,0-1 1,0 1-1,0-1 0,0 1 0,1-1 0,-1 0 1,0 1-1,0-1 0,1 1 0,-1-1 0,0 1 1,1-1-1,-1 1 0,1 0 0,-1-1 1,1 1-1,-1-1 0,0 1 0,1 0 0,0-1 1,2 0-4,0 0 0,0 0 1,1 0-1,-1 0 1,0 1-1,0 0 1,6-1-1,-9 1 1,0 0 0,0 0 0,0 0 0,0 0 0,0 0-1,0 0 1,0 0 0,0 0 0,-1 0 0,1 0 0,0 0 0,0 0 0,0 0 0,0 0 0,0 0 0,0 0 0,0 0 0,0-1 0,0 1-1,0 0 1,0 0 0,0 0 0,0 0 0,0 0 0,0 0 0,0 0 0,0 0 0,0 0 0,0 0 0,0 0 0,0-1 0,0 1-1,0 0 1,0 0 0,0 0 0,0 0 0,0 0 0,0 0 0,0 0 0,0 0 0,0 0 0,0 0 0,0 0 0,0 0 0,1 0-1,-1-1 1,0 1 0,0 0 0,0 0 0,0 0 0,0 0 0,0 0 0,0 0 0,0 0 0,0 0 3,0 0 0,-1 0 1,1 0-1,0 0 0,-1-1 1,1 1-1,0 0 1,0 0-1,-1 0 0,1 0 1,0 0-1,-1 0 0,1 0 1,0 0-1,-1 0 0,1 1 1,0-1-1,-1 0 0,1 0 1,0 0-1,0 0 0,-1 0 1,1 0-1,0 1 1,0-1-1,-1 0 0,1 0 1,0 0-1,0 1 0,-1-1 1,1 1-1,0-1 10,-1 0-1,1 1 1,-1-1 0,1 0 0,-1 1 0,1-1-1,-1 0 1,1 0 0,-1 0 0,1 1-1,-1-1 1,1 0 0,-1 0 0,1 0-1,-1 0 1,1 0 0,-1 0 0,1 0-1,-1 0 1,1 0 0,-1 0 0,0 0-1,1 0 1,-2-1 0,2 1 8,0 0 0,-1 0 0,1 0 0,0-1 0,-1 1 0,1 0 0,-1 0 0,1 0 0,-1 0 0,1 0 0,0 0-1,-1 0 1,1 0 0,-1 0 0,1 0 0,0 0 0,-1 0 0,1 1 0,-1-1 0,1 0 0,0 0 0,-1 0 0,1 0 0,-1 1 0,1-1 0,0 0 0,-1 0 0,1 1 0,0-1 0,0 0 0,-1 1 0,1-1 0,0 0 0,0 1 0,-1-1-1,1 0 1,0 1 0,0-1 0,0 0 0,-1 1 0,1 0 0,-13 79 159,13-78-162,-1-1 1,0 1-1,1 0 0,-1-1 1,0 1-1,1-1 1,-1 1-1,0-1 0,0 1 1,-1-1-1,1 0 1,0 1-1,0-1 0,-1 0 1,1 0-1,0 0 1,-1 0-1,1 0 0,-1 0 1,1 0-1,-1-1 1,-2 2-1,-7 4 140,-7 14 116,16-18-257,1 0-1,-1 1 1,0-1-1,0 0 1,0 0-1,0 0 1,0 0 0,-1-1-1,1 1 1,0-1-1,-1 1 1,0-1 0,-3 2-1,-31 2 108,36-5-109,2-1-10,0 1 0,-1-1-1,1 1 1,0-1 0,-1 1-1,1-1 1,0 1 0,0-1-1,0 1 1,-1 0-1,1 0 1,0-1 0,0 1-1,0 0 1,-1 0 0,1 0-1,0 0 1,0 0-1,0 0 1,1 0 0,8-1 1,0-1-3,-7 2-1,0 0-1,1-1 1,-1 1 0,0-1-1,0 0 1,0 0 0,0 0 0,0 0-1,0 0 1,0-1 0,0 1-1,0-1 1,0 0 0,-1 0-1,1 0 1,-1 0 0,3-3 0,-4 3-2,1 0 1,0-1-1,0 1 1,0 0 0,0 0-1,0 0 1,1 1-1,-1-1 1,0 1 0,1-1-1,-1 1 1,1 0-1,0-1 1,-1 2 0,1-1-1,0 0 1,0 0-1,-1 1 1,1-1 0,4 1-1,-5 0 0,7-2-56,-2 2-81,-1-1 0,0 0 0,0-1 0,1 1-1,-1-1 1,-1 0 0,1-1 0,0 1 0,0-1 0,9-7 0,0 2-1188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4T11:20:16.26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9 840,'0'-6'472,"9"3"-136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4T11:20:18.05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225 275 2056,'9'-7'420,"1"1"0,-1 0 0,1 0 0,16-6 0,5-2-300,113-69-134,-124 69 60,-16 8 158,-13 7 270,-121 54 1759,92-38-1693,-1 0 0,-71 19 0,101-34-479,0 0 0,-1-1 0,1 0-1,-1-1 1,1 0 0,-15-2 0,23 2-57,0 0 0,0 0 0,1 0-1,-1 0 1,0-1 0,1 1 0,-1 0 0,0 0 0,0-1 0,1 1 0,-1 0 0,0-1 0,1 1 0,-1 0 0,1-1 0,-1 1 0,0-1 0,1 1 0,-1-1 0,1 0 0,-1 1 0,1-1 0,0 1 0,-1-1 0,1 0 0,0 1 0,-1-2-1,1 0 3,0 1 0,0-1-1,0 0 1,0 1 0,0 0-1,0-1 1,1 1 0,-1-1-1,1 1 1,-1-1 0,1 1-1,0 0 1,0-2 0,3-3 4,-1 1 1,1 0 0,0-1 0,0 2 0,8-8-1,3 0-3,1 0 0,1 1-1,31-15 1,-43 23-9,1 0 0,-1 1-1,1 0 1,0 0 0,0 1 0,0-1 0,-1 1-1,1 0 1,0 1 0,0 0 0,0 0 0,0 0-1,0 0 1,0 1 0,0 0 0,11 4 0,-15-5 18,-1 1 1,0-1 0,1 1 0,-1 0 0,0-1-1,0 1 1,0 0 0,0 0 0,0 0-1,1 0 1,-2 0 0,1 0 0,0 0-1,0 0 1,0 0 0,0 0 0,-1 1-1,1-1 1,-1 0 0,2 3 0,-21-4 548,7 2-552,0-1 0,-1 2 0,1-1 0,-17 8 0,9-4 5,-141 57 388,123-47-364,36-15-46,1-1-3,1 0 1,-1 0-1,1 0 0,-1 1 0,1-1 0,-1 0 0,1 0 1,-1 0-1,1 1 0,-1-1 0,1 0 0,0 1 0,-1-1 1,1 0-1,-1 1 0,1-1 0,0 1 0,-1-1 0,1 1 1,0-1-1,0 1 0,-1-1 0,1 1 0,0-1 0,0 1 1,0-1-1,-1 1 0,1-1 0,0 1 0,0-1 0,0 1 1,0-1-1,0 1 0,20-4 0,3-2 39,0-2 1,-1-1-1,0-1 0,0 0 0,25-16 0,-35 19-7,202-110 237,-213 115-260,21-9 4,-22 10-5,1 0 0,0-1-1,-1 1 1,1 0 0,0-1 0,-1 1-1,1 0 1,0 0 0,0 0-1,-1 0 1,1 0 0,0-1 0,-1 1-1,1 1 1,0-1 0,0 0 0,-1 0-1,1 0 1,0 0 0,-1 0 0,1 1-1,0-1 1,0 1 0,-1-1 1,0 1-1,0 0 1,0 0 0,0-1 0,0 1 0,0 0 0,-1-1 0,1 1 0,0 0-1,0-1 1,-1 1 0,1 0 0,-1-1 0,1 1 0,0-1 0,-1 1 0,1 0-1,-1-1 1,0 1 0,1-1 0,-1 0 0,1 1 0,-1-1 0,0 1 0,0-1-1,-22 15 31,19-14-27,-9 7 13,-1 0 0,-27 9 0,37-15-13,0-1 0,0 0-1,0 0 1,0 0 0,-1 0-1,1-1 1,0 0 0,0 0 0,-1 0-1,1 0 1,0 0 0,0-1-1,0 0 1,-1 0 0,-5-2-1,10 2-4,-1 1 0,1 0 0,-1-1 0,1 1 0,-1-1 0,1 1 0,-1 0 0,1-1 0,0 1-1,-1-1 1,1 1 0,0-1 0,-1 1 0,1-1 0,0 1 0,0-1 0,-1 0 0,1 1-1,0-1 1,0 1 0,0-1 0,0 0 0,0 1 0,0-1 0,0 1 0,0-1 0,0 0 0,0 1-1,0-1 1,0 1 0,1-1 0,-1 1 0,0-1 0,0 0 0,1 1 0,-1-1 0,1 0 3,-1 1 1,0-1-1,1 0 1,-1 1-1,0-1 1,0 1-1,0-1 1,0 0-1,1 1 1,-1-1 0,0 0-1,0 1 1,0-1-1,0 0 1,0 1-1,-1-1 1,1 1-1,0-1 1,0 0-1,0 1 1,0-1-1,-1 0 1,1 1 0,0-1-1,-1 1 1,1-1-1,0 1 1,-1-1-1,1 1 1,-1-1-1,1 1 1,-1-1-1,1 1 1,-1-1-1,-14-6-3,-1 1 0,-27-8-1,36 12-1,-1 1 0,0 0 0,0 0 0,-10 0 0,-17-2 13,32 3-11,-2-1 1,0 0-1,1 0 1,-1-1 0,0 1 0,1-1 0,-1 0-1,1-1 1,-8-4 0,44 2-48,-23 4 53,19-3 1,-1 1 0,1 1 0,0 1 0,53 7-1,60 15 403,-147-20-404,1 0 0,0 0 1,-1 1-1,1 0 0,0 0 1,0 0-1,0 0 0,-7 6 1,8-5-3,-1 0 1,0-1-1,0 1 1,1-1-1,-1 0 1,0-1-1,-1 1 1,-8 1 0,-91 7 117,7 0-20,64-1-71,33-9-31,0 1 0,-1-1 0,1 1 0,0-1 0,0 1-1,0-1 1,0 1 0,-1 0 0,1-1 0,0 1 0,0 0 0,0 0-1,1 0 1,-1 0 0,0 0 0,0 0 0,0 0 0,1 0 0,-1 0 0,0 0-1,1 0 1,-1 0 0,1 2 0,0-2 24,14-2-13,17 1-14,50 7-1,34 15-15,-52-8 31,-59-13-11,0-1 0,-1 2 0,1-1 0,0 0 1,0 1-1,0-1 0,4 4 0,-8-5 1,1 1 0,0-1-1,-1 1 1,1 0 0,0-1 0,-1 1-1,1 0 1,-1-1 0,1 1 0,-1 0 0,0 0-1,1-1 1,-1 1 0,0 0 0,1 0-1,-1 0 1,0 0 0,0-1 0,0 1 0,0 0-1,0 0 1,0 0 0,0 0 0,0 0-1,0-1 1,0 1 0,0 0 0,-1 0-1,1 0 1,0 0 0,0-1 0,-1 1 0,1 0-1,-1 0 1,1-1 0,-1 1 0,1 0-1,-1-1 1,1 1 0,-1 0 0,0-1 0,0 1-1,-6 6 13,-1-1 0,0-1 0,0 1 0,0-1 0,0-1 0,-1 1 0,0-1 0,0-1 0,0 0 0,0 0 0,-13 1 0,21-3-13,0-1-1,0 0 0,0 0 0,0 1 1,-1-1-1,1 1 0,0-1 1,0 1-1,0-1 0,0 1 0,0-1 1,0 1-1,0 0 0,0 0 0,0 0 1,1-1-1,-1 1 0,0 0 1,0 0-1,1 0 0,-1 1 0,0 0-3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4T11:20:16.26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9 840,'0'-6'472,"9"3"-136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4T15:16:15.51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286 369 368,'-35'-13'716,"1"-1"0,1-3 0,1 0 0,-46-33 0,73 46-702,1 0 1,0-1-1,0 1 1,0-1-1,1 0 1,-1 0-1,1 0 1,1-1 0,-1 1-1,1-1 1,0 1-1,0-1 1,0 0-1,1 0 1,0 1-1,0-1 1,0 0 0,1 0-1,0 0 1,0 0-1,1 0 1,-1 0-1,4-11 1,1 0 88,0-3 174,-5 20-271,1-1 0,-1 1 0,0 0 0,0-1 0,0 1-1,0 0 1,0 0 0,0-1 0,1 1 0,-1 0 0,0 0-1,0-1 1,0 1 0,1 0 0,-1 0 0,0-1-1,0 1 1,1 0 0,-1 0 0,0 0 0,1 0 0,-1 0-1,0-1 1,0 1 0,1 0 0,-1 0 0,0 0 0,1 0-1,-1 0 1,0 0 0,1 0 0,-1 0 0,0 0-1,1 0 1,-1 0 0,0 0 0,1 0 0,-1 0 0,1 1-1,13 6 12,-10-6-9,0 0 1,-1 1 0,1-1 0,-1 1-1,0 0 1,1 0 0,-1 0 0,0 1-1,0-1 1,0 1 0,-1 0 0,1-1-1,-1 1 1,1 0 0,-1 1 0,0-1-1,0 0 1,0 1 0,-1-1 0,3 5-1,-4-6 27,0-1 0,0 1-1,1 0 1,-1-1-1,0 1 1,0-1 0,-1 1-1,1-1 1,0 1-1,0 0 1,-1-1 0,1 1-1,-2 2 1,-2 11 338,-4 30 2588,9-46-2955,-1-1 1,1 1 0,-1 0 0,1 0 0,-1 0 0,1 0 0,0 0 0,0 0-1,0 0 1,-1 0 0,1 0 0,0 0 0,0 1 0,0-1 0,0 0 0,1 0-1,1 0 1,12-10-2,53-47-7,-67 57 0,0 0 0,1 0 0,-1 0 0,1 0 0,0 1 0,-1-1 0,1 0 0,0 1 0,-1-1-1,1 1 1,0 0 0,0 0 0,-1 0 0,1 0 0,0 0 0,0 0 0,-1 0 0,1 0 0,0 0 0,-1 1 0,1-1-1,0 1 1,2 1 0,-2-1 1,1 0-1,-1 0 0,1 1 0,-1-1 0,1 1 1,-1 0-1,0 0 0,0-1 0,0 1 1,0 1-1,0-1 0,-1 0 0,3 4 1,-10-8 713,-3-2-452,8 4-261,1-1-1,0 1 1,0-1 0,0 1-1,1-1 1,-1 1 0,0-1-1,0 1 1,0-1 0,0 1-1,0 0 1,0-1 0,1 1-1,-1-1 1,0 1 0,0-1-1,1 1 1,-1 0 0,0-1-1,1 1 1,-1 0 0,0-1-1,1 1 1,-1 0-1,1-1 1,-1 1 0,0 0-1,2-1 1,29-28-14,-25 22 13,1 1 1,0 0-1,0 0 1,0 0-1,1 0 1,0 1-1,0 1 1,1-1-1,-1 2 1,14-6-1,-15 8-5,16-5 22,-23 6-17,1 0-1,-1 0 1,0 0 0,1 0 0,-1 0-1,1 0 1,-1-1 0,0 1 0,1 0-1,-1 0 1,1-1 0,-1 1-1,0 0 1,1 0 0,-1-1 0,0 1-1,1 0 1,-1-1 0,0 1 0,0 0-1,1-1 1,-1 1 0,0-1-1,0 1 1,0-1 0,0 1 0,1 0-1,-1-1 1,0 1 0,0-1 0,0 1-1,0-1 1,0 1 0,0 0-1,0-1 1,0 1 0,0-1 0,0 1-1,-1-1 1,1 0 0,-1 1 8,0 0 0,0 0 0,0 0 0,0 0 0,0 0 0,0 0 0,0 1 0,0-1 0,0 0 0,0 1 0,0-1 0,0 0 0,0 1 0,0-1 0,-1 1 0,-38 23 84,31-18-58,0-1 0,0 0 0,-1 0 0,1-1 0,-12 3 1,14-5-17,-1-1 0,0-1 0,1 1 0,-1-1 1,0 0-1,0-1 0,-10-1 0,-20-2 43,35 4-47,0-1 0,0 0 1,0 0-1,0 0 1,1 0-1,-1 0 1,0 0-1,1-1 0,-1 0 1,1 1-1,-1-1 1,1 0-1,0 0 1,0 0-1,0-1 1,0 1-1,0 0 0,0-1 1,1 1-1,-3-5 1,-6-7 6,10 14-18,-1-1 0,1 1 0,-1 0 0,1-1 1,0 1-1,-1 0 0,1-1 0,-1 1 0,1-1 1,0 1-1,-1-1 0,1 1 0,0-1 1,0 1-1,-1-1 0,1 0 0,0 1 0,0-1 1,0 1-1,0-1 0,0 0 0,0 1 0,0-1 1,0 1-1,0-1 0,0 0 0,0 1 0,0-1 1,0 1-1,0-1 0,0 1 0,1-1 0,-1 0 1,0 1-1,0-1 0,1 1 0,-1-1 0,0 1 1,1-1-1,-1 1 0,1 0 0,-1-1 1,1 1-1,-1-1 0,0 1 0,1 0 0,0-1 1,2 0-4,0 0 0,0 0 1,1 0-1,-1 0 1,0 1-1,0 0 1,6-1-1,-9 1 1,0 0 0,0 0 0,0 0 0,0 0 0,0 0-1,0 0 1,0 0 0,0 0 0,-1 0 0,1 0 0,0 0 0,0 0 0,0 0 0,0 0 0,0 0 0,0 0 0,0 0 0,0-1 0,0 1-1,0 0 1,0 0 0,0 0 0,0 0 0,0 0 0,0 0 0,0 0 0,0 0 0,0 0 0,0 0 0,0 0 0,0-1 0,0 1-1,0 0 1,0 0 0,0 0 0,0 0 0,0 0 0,0 0 0,0 0 0,0 0 0,0 0 0,0 0 0,0 0 0,0 0 0,1 0-1,-1-1 1,0 1 0,0 0 0,0 0 0,0 0 0,0 0 0,0 0 0,0 0 0,0 0 0,0 0 3,0 0 0,-1 0 1,1 0-1,0 0 0,-1-1 1,1 1-1,0 0 1,0 0-1,-1 0 0,1 0 1,0 0-1,-1 0 0,1 0 1,0 0-1,-1 0 0,1 1 1,0-1-1,-1 0 0,1 0 1,0 0-1,0 0 0,-1 0 1,1 0-1,0 1 1,0-1-1,-1 0 0,1 0 1,0 0-1,0 1 0,-1-1 1,1 1-1,0-1 10,-1 0-1,1 1 1,-1-1 0,1 0 0,-1 1 0,1-1-1,-1 0 1,1 0 0,-1 0 0,1 1-1,-1-1 1,1 0 0,-1 0 0,1 0-1,-1 0 1,1 0 0,-1 0 0,1 0-1,-1 0 1,1 0 0,-1 0 0,0 0-1,1 0 1,-2-1 0,2 1 8,0 0 0,-1 0 0,1 0 0,0-1 0,-1 1 0,1 0 0,-1 0 0,1 0 0,-1 0 0,1 0 0,0 0-1,-1 0 1,1 0 0,-1 0 0,1 0 0,0 0 0,-1 0 0,1 1 0,-1-1 0,1 0 0,0 0 0,-1 0 0,1 0 0,-1 1 0,1-1 0,0 0 0,-1 0 0,1 1 0,0-1 0,0 0 0,-1 1 0,1-1 0,0 0 0,0 1 0,-1-1-1,1 0 1,0 1 0,0-1 0,0 0 0,-1 1 0,1 0 0,-13 79 159,13-78-162,-1-1 1,0 1-1,1 0 0,-1-1 1,0 1-1,1-1 1,-1 1-1,0-1 0,0 1 1,-1-1-1,1 0 1,0 1-1,0-1 0,-1 0 1,1 0-1,0 0 1,-1 0-1,1 0 0,-1 0 1,1 0-1,-1-1 1,-2 2-1,-7 4 140,-7 14 116,16-18-257,1 0-1,-1 1 1,0-1-1,0 0 1,0 0-1,0 0 1,0 0 0,-1-1-1,1 1 1,0-1-1,-1 1 1,0-1 0,-3 2-1,-31 2 108,36-5-109,2-1-10,0 1 0,-1-1-1,1 1 1,0-1 0,-1 1-1,1-1 1,0 1 0,0-1-1,0 1 1,-1 0-1,1 0 1,0-1 0,0 1-1,0 0 1,-1 0 0,1 0-1,0 0 1,0 0-1,0 0 1,1 0 0,8-1 1,0-1-3,-7 2-1,0 0-1,1-1 1,-1 1 0,0-1-1,0 0 1,0 0 0,0 0 0,0 0-1,0 0 1,0-1 0,0 1-1,0-1 1,0 0 0,-1 0-1,1 0 1,-1 0 0,3-3 0,-4 3-2,1 0 1,0-1-1,0 1 1,0 0 0,0 0-1,0 0 1,1 1-1,-1-1 1,0 1 0,1-1-1,-1 1 1,1 0-1,0-1 1,-1 2 0,1-1-1,0 0 1,0 0-1,-1 1 1,1-1 0,4 1-1,-5 0 0,7-2-56,-2 2-81,-1-1 0,0 0 0,0-1 0,1 1-1,-1-1 1,-1 0 0,1-1 0,0 1 0,0-1 0,9-7 0,0 2-1188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4T11:20:16.26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9 840,'0'-6'472,"9"3"-136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4T11:20:18.05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225 275 2056,'9'-7'420,"1"1"0,-1 0 0,1 0 0,16-6 0,5-2-300,113-69-134,-124 69 60,-16 8 158,-13 7 270,-121 54 1759,92-38-1693,-1 0 0,-71 19 0,101-34-479,0 0 0,-1-1 0,1 0-1,-1-1 1,1 0 0,-15-2 0,23 2-57,0 0 0,0 0 0,1 0-1,-1 0 1,0-1 0,1 1 0,-1 0 0,0 0 0,0-1 0,1 1 0,-1 0 0,0-1 0,1 1 0,-1 0 0,1-1 0,-1 1 0,0-1 0,1 1 0,-1-1 0,1 0 0,-1 1 0,1-1 0,0 1 0,-1-1 0,1 0 0,0 1 0,-1-2-1,1 0 3,0 1 0,0-1-1,0 0 1,0 1 0,0 0-1,0-1 1,1 1 0,-1-1-1,1 1 1,-1-1 0,1 1-1,0 0 1,0-2 0,3-3 4,-1 1 1,1 0 0,0-1 0,0 2 0,8-8-1,3 0-3,1 0 0,1 1-1,31-15 1,-43 23-9,1 0 0,-1 1-1,1 0 1,0 0 0,0 1 0,0-1 0,-1 1-1,1 0 1,0 1 0,0 0 0,0 0 0,0 0-1,0 0 1,0 1 0,0 0 0,11 4 0,-15-5 18,-1 1 1,0-1 0,1 1 0,-1 0 0,0-1-1,0 1 1,0 0 0,0 0 0,0 0-1,1 0 1,-2 0 0,1 0 0,0 0-1,0 0 1,0 0 0,0 0 0,-1 1-1,1-1 1,-1 0 0,2 3 0,-21-4 548,7 2-552,0-1 0,-1 2 0,1-1 0,-17 8 0,9-4 5,-141 57 388,123-47-364,36-15-46,1-1-3,1 0 1,-1 0-1,1 0 0,-1 1 0,1-1 0,-1 0 0,1 0 1,-1 0-1,1 1 0,-1-1 0,1 0 0,0 1 0,-1-1 1,1 0-1,-1 1 0,1-1 0,0 1 0,-1-1 0,1 1 1,0-1-1,0 1 0,-1-1 0,1 1 0,0-1 0,0 1 1,0-1-1,-1 1 0,1-1 0,0 1 0,0-1 0,0 1 1,0-1-1,0 1 0,20-4 0,3-2 39,0-2 1,-1-1-1,0-1 0,0 0 0,25-16 0,-35 19-7,202-110 237,-213 115-260,21-9 4,-22 10-5,1 0 0,0-1-1,-1 1 1,1 0 0,0-1 0,-1 1-1,1 0 1,0 0 0,0 0-1,-1 0 1,1 0 0,0-1 0,-1 1-1,1 1 1,0-1 0,0 0 0,-1 0-1,1 0 1,0 0 0,-1 0 0,1 1-1,0-1 1,0 1 0,-1-1 1,0 1-1,0 0 1,0 0 0,0-1 0,0 1 0,0 0 0,-1-1 0,1 1 0,0 0-1,0-1 1,-1 1 0,1 0 0,-1-1 0,1 1 0,0-1 0,-1 1 0,1 0-1,-1-1 1,0 1 0,1-1 0,-1 0 0,1 1 0,-1-1 0,0 1 0,0-1-1,-22 15 31,19-14-27,-9 7 13,-1 0 0,-27 9 0,37-15-13,0-1 0,0 0-1,0 0 1,0 0 0,-1 0-1,1-1 1,0 0 0,0 0 0,-1 0-1,1 0 1,0 0 0,0-1-1,0 0 1,-1 0 0,-5-2-1,10 2-4,-1 1 0,1 0 0,-1-1 0,1 1 0,-1-1 0,1 1 0,-1 0 0,1-1 0,0 1-1,-1-1 1,1 1 0,0-1 0,-1 1 0,1-1 0,0 1 0,0-1 0,-1 0 0,1 1-1,0-1 1,0 1 0,0-1 0,0 0 0,0 1 0,0-1 0,0 1 0,0-1 0,0 0 0,0 1-1,0-1 1,0 1 0,1-1 0,-1 1 0,0-1 0,0 0 0,1 1 0,-1-1 0,1 0 3,-1 1 1,0-1-1,1 0 1,-1 1-1,0-1 1,0 1-1,0-1 1,0 0-1,1 1 1,-1-1 0,0 0-1,0 1 1,0-1-1,0 0 1,0 1-1,-1-1 1,1 1-1,0-1 1,0 0-1,0 1 1,0-1-1,-1 0 1,1 1 0,0-1-1,-1 1 1,1-1-1,0 1 1,-1-1-1,1 1 1,-1-1-1,1 1 1,-1-1-1,1 1 1,-1-1-1,-14-6-3,-1 1 0,-27-8-1,36 12-1,-1 1 0,0 0 0,0 0 0,-10 0 0,-17-2 13,32 3-11,-2-1 1,0 0-1,1 0 1,-1-1 0,0 1 0,1-1 0,-1 0-1,1-1 1,-8-4 0,44 2-48,-23 4 53,19-3 1,-1 1 0,1 1 0,0 1 0,53 7-1,60 15 403,-147-20-404,1 0 0,0 0 1,-1 1-1,1 0 0,0 0 1,0 0-1,0 0 0,-7 6 1,8-5-3,-1 0 1,0-1-1,0 1 1,1-1-1,-1 0 1,0-1-1,-1 1 1,-8 1 0,-91 7 117,7 0-20,64-1-71,33-9-31,0 1 0,-1-1 0,1 1 0,0-1 0,0 1-1,0-1 1,0 1 0,-1 0 0,1-1 0,0 1 0,0 0 0,0 0-1,1 0 1,-1 0 0,0 0 0,0 0 0,0 0 0,1 0 0,-1 0 0,0 0-1,1 0 1,-1 0 0,1 2 0,0-2 24,14-2-13,17 1-14,50 7-1,34 15-15,-52-8 31,-59-13-11,0-1 0,-1 2 0,1-1 0,0 0 1,0 1-1,0-1 0,4 4 0,-8-5 1,1 1 0,0-1-1,-1 1 1,1 0 0,0-1 0,-1 1-1,1 0 1,-1-1 0,1 1 0,-1 0 0,0 0-1,1-1 1,-1 1 0,0 0 0,1 0-1,-1 0 1,0 0 0,0-1 0,0 1 0,0 0-1,0 0 1,0 0 0,0 0 0,0 0-1,0-1 1,0 1 0,0 0 0,-1 0-1,1 0 1,0 0 0,0-1 0,-1 1 0,1 0-1,-1 0 1,1-1 0,-1 1 0,1 0-1,-1-1 1,1 1 0,-1 0 0,0-1 0,0 1-1,-6 6 13,-1-1 0,0-1 0,0 1 0,0-1 0,0-1 0,-1 1 0,0-1 0,0-1 0,0 0 0,0 0 0,-13 1 0,21-3-13,0-1-1,0 0 0,0 0 0,0 1 1,-1-1-1,1 1 0,0-1 1,0 1-1,0-1 0,0 1 0,0-1 1,0 1-1,0 0 0,0 0 0,0 0 1,1-1-1,-1 1 0,0 0 1,0 0-1,1 0 0,-1 1 0,0 0-3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4T15:16:15.51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286 369 368,'-35'-13'716,"1"-1"0,1-3 0,1 0 0,-46-33 0,73 46-702,1 0 1,0-1-1,0 1 1,0-1-1,1 0 1,-1 0-1,1 0 1,1-1 0,-1 1-1,1-1 1,0 1-1,0-1 1,0 0-1,1 0 1,0 1-1,0-1 1,0 0 0,1 0-1,0 0 1,0 0-1,1 0 1,-1 0-1,4-11 1,1 0 88,0-3 174,-5 20-271,1-1 0,-1 1 0,0 0 0,0-1 0,0 1-1,0 0 1,0 0 0,0-1 0,1 1 0,-1 0 0,0 0-1,0-1 1,0 1 0,1 0 0,-1 0 0,0-1-1,0 1 1,1 0 0,-1 0 0,0 0 0,1 0 0,-1 0-1,0-1 1,0 1 0,1 0 0,-1 0 0,0 0 0,1 0-1,-1 0 1,0 0 0,1 0 0,-1 0 0,0 0-1,1 0 1,-1 0 0,0 0 0,1 0 0,-1 0 0,1 1-1,13 6 12,-10-6-9,0 0 1,-1 1 0,1-1 0,-1 1-1,0 0 1,1 0 0,-1 0 0,0 1-1,0-1 1,0 1 0,-1 0 0,1-1-1,-1 1 1,1 0 0,-1 1 0,0-1-1,0 0 1,0 1 0,-1-1 0,3 5-1,-4-6 27,0-1 0,0 1-1,1 0 1,-1-1-1,0 1 1,0-1 0,-1 1-1,1-1 1,0 1-1,0 0 1,-1-1 0,1 1-1,-2 2 1,-2 11 338,-4 30 2588,9-46-2955,-1-1 1,1 1 0,-1 0 0,1 0 0,-1 0 0,1 0 0,0 0 0,0 0-1,0 0 1,-1 0 0,1 0 0,0 0 0,0 1 0,0-1 0,0 0 0,1 0-1,1 0 1,12-10-2,53-47-7,-67 57 0,0 0 0,1 0 0,-1 0 0,1 0 0,0 1 0,-1-1 0,1 0 0,0 1 0,-1-1-1,1 1 1,0 0 0,0 0 0,-1 0 0,1 0 0,0 0 0,0 0 0,-1 0 0,1 0 0,0 0 0,-1 1 0,1-1-1,0 1 1,2 1 0,-2-1 1,1 0-1,-1 0 0,1 1 0,-1-1 0,1 1 1,-1 0-1,0 0 0,0-1 0,0 1 1,0 1-1,0-1 0,-1 0 0,3 4 1,-10-8 713,-3-2-452,8 4-261,1-1-1,0 1 1,0-1 0,0 1-1,1-1 1,-1 1 0,0-1-1,0 1 1,0-1 0,0 1-1,0 0 1,0-1 0,1 1-1,-1-1 1,0 1 0,0-1-1,1 1 1,-1 0 0,0-1-1,1 1 1,-1 0 0,0-1-1,1 1 1,-1 0-1,1-1 1,-1 1 0,0 0-1,2-1 1,29-28-14,-25 22 13,1 1 1,0 0-1,0 0 1,0 0-1,1 0 1,0 1-1,0 1 1,1-1-1,-1 2 1,14-6-1,-15 8-5,16-5 22,-23 6-17,1 0-1,-1 0 1,0 0 0,1 0 0,-1 0-1,1 0 1,-1-1 0,0 1 0,1 0-1,-1 0 1,1-1 0,-1 1-1,0 0 1,1 0 0,-1-1 0,0 1-1,1 0 1,-1-1 0,0 1 0,0 0-1,1-1 1,-1 1 0,0-1-1,0 1 1,0-1 0,0 1 0,1 0-1,-1-1 1,0 1 0,0-1 0,0 1-1,0-1 1,0 1 0,0 0-1,0-1 1,0 1 0,0-1 0,0 1-1,-1-1 1,1 0 0,-1 1 8,0 0 0,0 0 0,0 0 0,0 0 0,0 0 0,0 0 0,0 1 0,0-1 0,0 0 0,0 1 0,0-1 0,0 0 0,0 1 0,0-1 0,-1 1 0,-38 23 84,31-18-58,0-1 0,0 0 0,-1 0 0,1-1 0,-12 3 1,14-5-17,-1-1 0,0-1 0,1 1 0,-1-1 1,0 0-1,0-1 0,-10-1 0,-20-2 43,35 4-47,0-1 0,0 0 1,0 0-1,0 0 1,1 0-1,-1 0 1,0 0-1,1-1 0,-1 0 1,1 1-1,-1-1 1,1 0-1,0 0 1,0 0-1,0-1 1,0 1-1,0 0 0,0-1 1,1 1-1,-3-5 1,-6-7 6,10 14-18,-1-1 0,1 1 0,-1 0 0,1-1 1,0 1-1,-1 0 0,1-1 0,-1 1 0,1-1 1,0 1-1,-1-1 0,1 1 0,0-1 1,0 1-1,-1-1 0,1 0 0,0 1 0,0-1 1,0 1-1,0-1 0,0 0 0,0 1 0,0-1 1,0 1-1,0-1 0,0 0 0,0 1 0,0-1 1,0 1-1,0-1 0,0 1 0,1-1 0,-1 0 1,0 1-1,0-1 0,1 1 0,-1-1 0,0 1 1,1-1-1,-1 1 0,1 0 0,-1-1 1,1 1-1,-1-1 0,0 1 0,1 0 0,0-1 1,2 0-4,0 0 0,0 0 1,1 0-1,-1 0 1,0 1-1,0 0 1,6-1-1,-9 1 1,0 0 0,0 0 0,0 0 0,0 0 0,0 0-1,0 0 1,0 0 0,0 0 0,-1 0 0,1 0 0,0 0 0,0 0 0,0 0 0,0 0 0,0 0 0,0 0 0,0 0 0,0-1 0,0 1-1,0 0 1,0 0 0,0 0 0,0 0 0,0 0 0,0 0 0,0 0 0,0 0 0,0 0 0,0 0 0,0 0 0,0-1 0,0 1-1,0 0 1,0 0 0,0 0 0,0 0 0,0 0 0,0 0 0,0 0 0,0 0 0,0 0 0,0 0 0,0 0 0,0 0 0,1 0-1,-1-1 1,0 1 0,0 0 0,0 0 0,0 0 0,0 0 0,0 0 0,0 0 0,0 0 0,0 0 3,0 0 0,-1 0 1,1 0-1,0 0 0,-1-1 1,1 1-1,0 0 1,0 0-1,-1 0 0,1 0 1,0 0-1,-1 0 0,1 0 1,0 0-1,-1 0 0,1 1 1,0-1-1,-1 0 0,1 0 1,0 0-1,0 0 0,-1 0 1,1 0-1,0 1 1,0-1-1,-1 0 0,1 0 1,0 0-1,0 1 0,-1-1 1,1 1-1,0-1 10,-1 0-1,1 1 1,-1-1 0,1 0 0,-1 1 0,1-1-1,-1 0 1,1 0 0,-1 0 0,1 1-1,-1-1 1,1 0 0,-1 0 0,1 0-1,-1 0 1,1 0 0,-1 0 0,1 0-1,-1 0 1,1 0 0,-1 0 0,0 0-1,1 0 1,-2-1 0,2 1 8,0 0 0,-1 0 0,1 0 0,0-1 0,-1 1 0,1 0 0,-1 0 0,1 0 0,-1 0 0,1 0 0,0 0-1,-1 0 1,1 0 0,-1 0 0,1 0 0,0 0 0,-1 0 0,1 1 0,-1-1 0,1 0 0,0 0 0,-1 0 0,1 0 0,-1 1 0,1-1 0,0 0 0,-1 0 0,1 1 0,0-1 0,0 0 0,-1 1 0,1-1 0,0 0 0,0 1 0,-1-1-1,1 0 1,0 1 0,0-1 0,0 0 0,-1 1 0,1 0 0,-13 79 159,13-78-162,-1-1 1,0 1-1,1 0 0,-1-1 1,0 1-1,1-1 1,-1 1-1,0-1 0,0 1 1,-1-1-1,1 0 1,0 1-1,0-1 0,-1 0 1,1 0-1,0 0 1,-1 0-1,1 0 0,-1 0 1,1 0-1,-1-1 1,-2 2-1,-7 4 140,-7 14 116,16-18-257,1 0-1,-1 1 1,0-1-1,0 0 1,0 0-1,0 0 1,0 0 0,-1-1-1,1 1 1,0-1-1,-1 1 1,0-1 0,-3 2-1,-31 2 108,36-5-109,2-1-10,0 1 0,-1-1-1,1 1 1,0-1 0,-1 1-1,1-1 1,0 1 0,0-1-1,0 1 1,-1 0-1,1 0 1,0-1 0,0 1-1,0 0 1,-1 0 0,1 0-1,0 0 1,0 0-1,0 0 1,1 0 0,8-1 1,0-1-3,-7 2-1,0 0-1,1-1 1,-1 1 0,0-1-1,0 0 1,0 0 0,0 0 0,0 0-1,0 0 1,0-1 0,0 1-1,0-1 1,0 0 0,-1 0-1,1 0 1,-1 0 0,3-3 0,-4 3-2,1 0 1,0-1-1,0 1 1,0 0 0,0 0-1,0 0 1,1 1-1,-1-1 1,0 1 0,1-1-1,-1 1 1,1 0-1,0-1 1,-1 2 0,1-1-1,0 0 1,0 0-1,-1 1 1,1-1 0,4 1-1,-5 0 0,7-2-56,-2 2-81,-1-1 0,0 0 0,0-1 0,1 1-1,-1-1 1,-1 0 0,1-1 0,0 1 0,0-1 0,9-7 0,0 2-1188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4T11:20:16.26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9 840,'0'-6'472,"9"3"-136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4T11:20:18.05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225 275 2056,'9'-7'420,"1"1"0,-1 0 0,1 0 0,16-6 0,5-2-300,113-69-134,-124 69 60,-16 8 158,-13 7 270,-121 54 1759,92-38-1693,-1 0 0,-71 19 0,101-34-479,0 0 0,-1-1 0,1 0-1,-1-1 1,1 0 0,-15-2 0,23 2-57,0 0 0,0 0 0,1 0-1,-1 0 1,0-1 0,1 1 0,-1 0 0,0 0 0,0-1 0,1 1 0,-1 0 0,0-1 0,1 1 0,-1 0 0,1-1 0,-1 1 0,0-1 0,1 1 0,-1-1 0,1 0 0,-1 1 0,1-1 0,0 1 0,-1-1 0,1 0 0,0 1 0,-1-2-1,1 0 3,0 1 0,0-1-1,0 0 1,0 1 0,0 0-1,0-1 1,1 1 0,-1-1-1,1 1 1,-1-1 0,1 1-1,0 0 1,0-2 0,3-3 4,-1 1 1,1 0 0,0-1 0,0 2 0,8-8-1,3 0-3,1 0 0,1 1-1,31-15 1,-43 23-9,1 0 0,-1 1-1,1 0 1,0 0 0,0 1 0,0-1 0,-1 1-1,1 0 1,0 1 0,0 0 0,0 0 0,0 0-1,0 0 1,0 1 0,0 0 0,11 4 0,-15-5 18,-1 1 1,0-1 0,1 1 0,-1 0 0,0-1-1,0 1 1,0 0 0,0 0 0,0 0-1,1 0 1,-2 0 0,1 0 0,0 0-1,0 0 1,0 0 0,0 0 0,-1 1-1,1-1 1,-1 0 0,2 3 0,-21-4 548,7 2-552,0-1 0,-1 2 0,1-1 0,-17 8 0,9-4 5,-141 57 388,123-47-364,36-15-46,1-1-3,1 0 1,-1 0-1,1 0 0,-1 1 0,1-1 0,-1 0 0,1 0 1,-1 0-1,1 1 0,-1-1 0,1 0 0,0 1 0,-1-1 1,1 0-1,-1 1 0,1-1 0,0 1 0,-1-1 0,1 1 1,0-1-1,0 1 0,-1-1 0,1 1 0,0-1 0,0 1 1,0-1-1,-1 1 0,1-1 0,0 1 0,0-1 0,0 1 1,0-1-1,0 1 0,20-4 0,3-2 39,0-2 1,-1-1-1,0-1 0,0 0 0,25-16 0,-35 19-7,202-110 237,-213 115-260,21-9 4,-22 10-5,1 0 0,0-1-1,-1 1 1,1 0 0,0-1 0,-1 1-1,1 0 1,0 0 0,0 0-1,-1 0 1,1 0 0,0-1 0,-1 1-1,1 1 1,0-1 0,0 0 0,-1 0-1,1 0 1,0 0 0,-1 0 0,1 1-1,0-1 1,0 1 0,-1-1 1,0 1-1,0 0 1,0 0 0,0-1 0,0 1 0,0 0 0,-1-1 0,1 1 0,0 0-1,0-1 1,-1 1 0,1 0 0,-1-1 0,1 1 0,0-1 0,-1 1 0,1 0-1,-1-1 1,0 1 0,1-1 0,-1 0 0,1 1 0,-1-1 0,0 1 0,0-1-1,-22 15 31,19-14-27,-9 7 13,-1 0 0,-27 9 0,37-15-13,0-1 0,0 0-1,0 0 1,0 0 0,-1 0-1,1-1 1,0 0 0,0 0 0,-1 0-1,1 0 1,0 0 0,0-1-1,0 0 1,-1 0 0,-5-2-1,10 2-4,-1 1 0,1 0 0,-1-1 0,1 1 0,-1-1 0,1 1 0,-1 0 0,1-1 0,0 1-1,-1-1 1,1 1 0,0-1 0,-1 1 0,1-1 0,0 1 0,0-1 0,-1 0 0,1 1-1,0-1 1,0 1 0,0-1 0,0 0 0,0 1 0,0-1 0,0 1 0,0-1 0,0 0 0,0 1-1,0-1 1,0 1 0,1-1 0,-1 1 0,0-1 0,0 0 0,1 1 0,-1-1 0,1 0 3,-1 1 1,0-1-1,1 0 1,-1 1-1,0-1 1,0 1-1,0-1 1,0 0-1,1 1 1,-1-1 0,0 0-1,0 1 1,0-1-1,0 0 1,0 1-1,-1-1 1,1 1-1,0-1 1,0 0-1,0 1 1,0-1-1,-1 0 1,1 1 0,0-1-1,-1 1 1,1-1-1,0 1 1,-1-1-1,1 1 1,-1-1-1,1 1 1,-1-1-1,1 1 1,-1-1-1,-14-6-3,-1 1 0,-27-8-1,36 12-1,-1 1 0,0 0 0,0 0 0,-10 0 0,-17-2 13,32 3-11,-2-1 1,0 0-1,1 0 1,-1-1 0,0 1 0,1-1 0,-1 0-1,1-1 1,-8-4 0,44 2-48,-23 4 53,19-3 1,-1 1 0,1 1 0,0 1 0,53 7-1,60 15 403,-147-20-404,1 0 0,0 0 1,-1 1-1,1 0 0,0 0 1,0 0-1,0 0 0,-7 6 1,8-5-3,-1 0 1,0-1-1,0 1 1,1-1-1,-1 0 1,0-1-1,-1 1 1,-8 1 0,-91 7 117,7 0-20,64-1-71,33-9-31,0 1 0,-1-1 0,1 1 0,0-1 0,0 1-1,0-1 1,0 1 0,-1 0 0,1-1 0,0 1 0,0 0 0,0 0-1,1 0 1,-1 0 0,0 0 0,0 0 0,0 0 0,1 0 0,-1 0 0,0 0-1,1 0 1,-1 0 0,1 2 0,0-2 24,14-2-13,17 1-14,50 7-1,34 15-15,-52-8 31,-59-13-11,0-1 0,-1 2 0,1-1 0,0 0 1,0 1-1,0-1 0,4 4 0,-8-5 1,1 1 0,0-1-1,-1 1 1,1 0 0,0-1 0,-1 1-1,1 0 1,-1-1 0,1 1 0,-1 0 0,0 0-1,1-1 1,-1 1 0,0 0 0,1 0-1,-1 0 1,0 0 0,0-1 0,0 1 0,0 0-1,0 0 1,0 0 0,0 0 0,0 0-1,0-1 1,0 1 0,0 0 0,-1 0-1,1 0 1,0 0 0,0-1 0,-1 1 0,1 0-1,-1 0 1,1-1 0,-1 1 0,1 0-1,-1-1 1,1 1 0,-1 0 0,0-1 0,0 1-1,-6 6 13,-1-1 0,0-1 0,0 1 0,0-1 0,0-1 0,-1 1 0,0-1 0,0-1 0,0 0 0,0 0 0,-13 1 0,21-3-13,0-1-1,0 0 0,0 0 0,0 1 1,-1-1-1,1 1 0,0-1 1,0 1-1,0-1 0,0 1 0,0-1 1,0 1-1,0 0 0,0 0 0,0 0 1,1-1-1,-1 1 0,0 0 1,0 0-1,1 0 0,-1 1 0,0 0-3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4T15:16:15.51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286 369 368,'-35'-13'716,"1"-1"0,1-3 0,1 0 0,-46-33 0,73 46-702,1 0 1,0-1-1,0 1 1,0-1-1,1 0 1,-1 0-1,1 0 1,1-1 0,-1 1-1,1-1 1,0 1-1,0-1 1,0 0-1,1 0 1,0 1-1,0-1 1,0 0 0,1 0-1,0 0 1,0 0-1,1 0 1,-1 0-1,4-11 1,1 0 88,0-3 174,-5 20-271,1-1 0,-1 1 0,0 0 0,0-1 0,0 1-1,0 0 1,0 0 0,0-1 0,1 1 0,-1 0 0,0 0-1,0-1 1,0 1 0,1 0 0,-1 0 0,0-1-1,0 1 1,1 0 0,-1 0 0,0 0 0,1 0 0,-1 0-1,0-1 1,0 1 0,1 0 0,-1 0 0,0 0 0,1 0-1,-1 0 1,0 0 0,1 0 0,-1 0 0,0 0-1,1 0 1,-1 0 0,0 0 0,1 0 0,-1 0 0,1 1-1,13 6 12,-10-6-9,0 0 1,-1 1 0,1-1 0,-1 1-1,0 0 1,1 0 0,-1 0 0,0 1-1,0-1 1,0 1 0,-1 0 0,1-1-1,-1 1 1,1 0 0,-1 1 0,0-1-1,0 0 1,0 1 0,-1-1 0,3 5-1,-4-6 27,0-1 0,0 1-1,1 0 1,-1-1-1,0 1 1,0-1 0,-1 1-1,1-1 1,0 1-1,0 0 1,-1-1 0,1 1-1,-2 2 1,-2 11 338,-4 30 2588,9-46-2955,-1-1 1,1 1 0,-1 0 0,1 0 0,-1 0 0,1 0 0,0 0 0,0 0-1,0 0 1,-1 0 0,1 0 0,0 0 0,0 1 0,0-1 0,0 0 0,1 0-1,1 0 1,12-10-2,53-47-7,-67 57 0,0 0 0,1 0 0,-1 0 0,1 0 0,0 1 0,-1-1 0,1 0 0,0 1 0,-1-1-1,1 1 1,0 0 0,0 0 0,-1 0 0,1 0 0,0 0 0,0 0 0,-1 0 0,1 0 0,0 0 0,-1 1 0,1-1-1,0 1 1,2 1 0,-2-1 1,1 0-1,-1 0 0,1 1 0,-1-1 0,1 1 1,-1 0-1,0 0 0,0-1 0,0 1 1,0 1-1,0-1 0,-1 0 0,3 4 1,-10-8 713,-3-2-452,8 4-261,1-1-1,0 1 1,0-1 0,0 1-1,1-1 1,-1 1 0,0-1-1,0 1 1,0-1 0,0 1-1,0 0 1,0-1 0,1 1-1,-1-1 1,0 1 0,0-1-1,1 1 1,-1 0 0,0-1-1,1 1 1,-1 0 0,0-1-1,1 1 1,-1 0-1,1-1 1,-1 1 0,0 0-1,2-1 1,29-28-14,-25 22 13,1 1 1,0 0-1,0 0 1,0 0-1,1 0 1,0 1-1,0 1 1,1-1-1,-1 2 1,14-6-1,-15 8-5,16-5 22,-23 6-17,1 0-1,-1 0 1,0 0 0,1 0 0,-1 0-1,1 0 1,-1-1 0,0 1 0,1 0-1,-1 0 1,1-1 0,-1 1-1,0 0 1,1 0 0,-1-1 0,0 1-1,1 0 1,-1-1 0,0 1 0,0 0-1,1-1 1,-1 1 0,0-1-1,0 1 1,0-1 0,0 1 0,1 0-1,-1-1 1,0 1 0,0-1 0,0 1-1,0-1 1,0 1 0,0 0-1,0-1 1,0 1 0,0-1 0,0 1-1,-1-1 1,1 0 0,-1 1 8,0 0 0,0 0 0,0 0 0,0 0 0,0 0 0,0 0 0,0 1 0,0-1 0,0 0 0,0 1 0,0-1 0,0 0 0,0 1 0,0-1 0,-1 1 0,-38 23 84,31-18-58,0-1 0,0 0 0,-1 0 0,1-1 0,-12 3 1,14-5-17,-1-1 0,0-1 0,1 1 0,-1-1 1,0 0-1,0-1 0,-10-1 0,-20-2 43,35 4-47,0-1 0,0 0 1,0 0-1,0 0 1,1 0-1,-1 0 1,0 0-1,1-1 0,-1 0 1,1 1-1,-1-1 1,1 0-1,0 0 1,0 0-1,0-1 1,0 1-1,0 0 0,0-1 1,1 1-1,-3-5 1,-6-7 6,10 14-18,-1-1 0,1 1 0,-1 0 0,1-1 1,0 1-1,-1 0 0,1-1 0,-1 1 0,1-1 1,0 1-1,-1-1 0,1 1 0,0-1 1,0 1-1,-1-1 0,1 0 0,0 1 0,0-1 1,0 1-1,0-1 0,0 0 0,0 1 0,0-1 1,0 1-1,0-1 0,0 0 0,0 1 0,0-1 1,0 1-1,0-1 0,0 1 0,1-1 0,-1 0 1,0 1-1,0-1 0,1 1 0,-1-1 0,0 1 1,1-1-1,-1 1 0,1 0 0,-1-1 1,1 1-1,-1-1 0,0 1 0,1 0 0,0-1 1,2 0-4,0 0 0,0 0 1,1 0-1,-1 0 1,0 1-1,0 0 1,6-1-1,-9 1 1,0 0 0,0 0 0,0 0 0,0 0 0,0 0-1,0 0 1,0 0 0,0 0 0,-1 0 0,1 0 0,0 0 0,0 0 0,0 0 0,0 0 0,0 0 0,0 0 0,0 0 0,0-1 0,0 1-1,0 0 1,0 0 0,0 0 0,0 0 0,0 0 0,0 0 0,0 0 0,0 0 0,0 0 0,0 0 0,0 0 0,0-1 0,0 1-1,0 0 1,0 0 0,0 0 0,0 0 0,0 0 0,0 0 0,0 0 0,0 0 0,0 0 0,0 0 0,0 0 0,0 0 0,1 0-1,-1-1 1,0 1 0,0 0 0,0 0 0,0 0 0,0 0 0,0 0 0,0 0 0,0 0 0,0 0 3,0 0 0,-1 0 1,1 0-1,0 0 0,-1-1 1,1 1-1,0 0 1,0 0-1,-1 0 0,1 0 1,0 0-1,-1 0 0,1 0 1,0 0-1,-1 0 0,1 1 1,0-1-1,-1 0 0,1 0 1,0 0-1,0 0 0,-1 0 1,1 0-1,0 1 1,0-1-1,-1 0 0,1 0 1,0 0-1,0 1 0,-1-1 1,1 1-1,0-1 10,-1 0-1,1 1 1,-1-1 0,1 0 0,-1 1 0,1-1-1,-1 0 1,1 0 0,-1 0 0,1 1-1,-1-1 1,1 0 0,-1 0 0,1 0-1,-1 0 1,1 0 0,-1 0 0,1 0-1,-1 0 1,1 0 0,-1 0 0,0 0-1,1 0 1,-2-1 0,2 1 8,0 0 0,-1 0 0,1 0 0,0-1 0,-1 1 0,1 0 0,-1 0 0,1 0 0,-1 0 0,1 0 0,0 0-1,-1 0 1,1 0 0,-1 0 0,1 0 0,0 0 0,-1 0 0,1 1 0,-1-1 0,1 0 0,0 0 0,-1 0 0,1 0 0,-1 1 0,1-1 0,0 0 0,-1 0 0,1 1 0,0-1 0,0 0 0,-1 1 0,1-1 0,0 0 0,0 1 0,-1-1-1,1 0 1,0 1 0,0-1 0,0 0 0,-1 1 0,1 0 0,-13 79 159,13-78-162,-1-1 1,0 1-1,1 0 0,-1-1 1,0 1-1,1-1 1,-1 1-1,0-1 0,0 1 1,-1-1-1,1 0 1,0 1-1,0-1 0,-1 0 1,1 0-1,0 0 1,-1 0-1,1 0 0,-1 0 1,1 0-1,-1-1 1,-2 2-1,-7 4 140,-7 14 116,16-18-257,1 0-1,-1 1 1,0-1-1,0 0 1,0 0-1,0 0 1,0 0 0,-1-1-1,1 1 1,0-1-1,-1 1 1,0-1 0,-3 2-1,-31 2 108,36-5-109,2-1-10,0 1 0,-1-1-1,1 1 1,0-1 0,-1 1-1,1-1 1,0 1 0,0-1-1,0 1 1,-1 0-1,1 0 1,0-1 0,0 1-1,0 0 1,-1 0 0,1 0-1,0 0 1,0 0-1,0 0 1,1 0 0,8-1 1,0-1-3,-7 2-1,0 0-1,1-1 1,-1 1 0,0-1-1,0 0 1,0 0 0,0 0 0,0 0-1,0 0 1,0-1 0,0 1-1,0-1 1,0 0 0,-1 0-1,1 0 1,-1 0 0,3-3 0,-4 3-2,1 0 1,0-1-1,0 1 1,0 0 0,0 0-1,0 0 1,1 1-1,-1-1 1,0 1 0,1-1-1,-1 1 1,1 0-1,0-1 1,-1 2 0,1-1-1,0 0 1,0 0-1,-1 1 1,1-1 0,4 1-1,-5 0 0,7-2-56,-2 2-81,-1-1 0,0 0 0,0-1 0,1 1-1,-1-1 1,-1 0 0,1-1 0,0 1 0,0-1 0,9-7 0,0 2-1188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4T15:26:53.54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696 163 6481,'-17'1'-2,"0"0"-1,0 2 0,0-1 0,0 2 1,1 0-1,-27 11 0,17-3 10,0 0-1,1 1 1,-28 21-1,44-27-10,0 0-1,0 1 1,0 0 0,1 0-1,0 1 1,-9 12 0,14-16 4,0 0 0,0 1 0,0-1 0,0 1 0,1-1 0,0 1 0,0 0 0,0 0 0,1 0-1,0 0 1,0 0 0,1 0 0,-1 8 0,1-13 12,1 25-20,-5-15 93,4-11-77,0 0 0,0 0 0,0 0-1,-1 0 1,1 0 0,0 0 0,0 0 0,0 0 0,-1 1 0,1-1 0,0 0 0,0 0 0,0 0 0,-1 0 0,1 0 0,0 0-1,0 0 1,-1 0 0,1 0 0,0-1 0,0 1 0,0 0 0,-1 0 0,1 0 0,0 0 0,0 0 0,0 0 0,-1 0 0,1 0-1,0-1 1,0 1 0,0 0 0,0 0 0,-1 0 0,1 0 0,0-1 0,0 1 0,0 0 0,-2-11 1177,3 11-1166,-1-1 0,0 1 0,0-1 1,0 1-1,0-1 0,0 0 0,0 1 0,0-1 0,0 1 1,0-1-1,0 1 0,0-1 0,0 1 0,0-1 0,0 0 1,0 1-1,0-1 0,-1 1 0,1-1 0,0 1 0,0-1 1,-1 1-1,1-1 0,0 1 0,-1 0 0,1-1 0,-1 1 1,1-1-1,0 1 0,-1 0 0,1-1 0,-2 1 1,-13 1 136,0 1 0,0 1 0,0 0 1,-18 7-1,8-3-51,4-2 11,4 0-46,-1 0 1,1-2 0,-1 0-1,0-1 1,-25 0-1,42-2-67,-1 0-1,1 0 1,-1 0-1,1-1 1,-1 1-1,1 0 1,-1 0-1,1-1 1,-1 1-1,1-1 1,0 1-1,-1-1 1,1 0-1,0 0 1,-1 1 0,1-1-1,0 0 1,0 0-1,0 0 1,0 0-1,0-1 1,0 1-1,0 0 1,0 0-1,0-1 1,1 1-1,-1 0 1,0-1-1,1 1 1,-1 0-1,1-1 1,-1 1-1,1-3 1,0 1-8,0 0 1,0 0 0,0 0-1,1 0 1,-1 0-1,1 0 1,0 0-1,0 0 1,0 1-1,0-1 1,1 0 0,-1 0-1,1 1 1,-1-1-1,3-2 1,12-13-24,0 0 1,1 1-1,1 1 0,0 1 1,1 0-1,1 2 1,0 0-1,1 1 0,29-12 1,-24 11 26,-2 2-1,29-9 1,-45 17 2,0 1 1,0 0-1,0 1 0,0 0 1,0 0-1,0 1 0,16 1 0,-24-1 1,1 1 0,-1-1-1,0 0 1,1 0-1,-1 0 1,1 0-1,-1 0 1,0 0-1,1 0 1,-1 0-1,1 0 1,-1 0-1,0 0 1,1 0-1,-1 0 1,1 0 0,-1 0-1,0 0 1,1 0-1,-1 0 1,1 0-1,-1 0 1,0-1-1,1 1 1,-1 0-1,0 0 1,1-1-1,-1 1 1,0 0-1,1 0 1,-1-1-1,0 1 1,0 0 0,1-1-1,-1 1 1,0 0-1,0-1 1,0 1-1,1-1 1,-1 1-1,0-1 1,0 1 2,0 0 0,0-1 0,0 1 0,-1 0 0,1-1 1,0 1-1,0 0 0,0 0 0,-1-1 0,1 1 0,0 0 0,0 0 0,-1 0 1,1-1-1,0 1 0,0 0 0,-1 0 0,1 0 0,0 0 0,0 0 0,-1-1 0,1 1 1,0 0-1,-1 0 0,1 0 0,0 0 0,-1 0 0,1 0 0,0 0 0,-1 0 1,1 0-1,0 0 0,-1 0 0,1 0 0,0 1 0,0-1 0,-1 0 0,1 0 0,0 0 1,-1 0-1,1 1 0,-9 12-9,-1 6 3,-16 22 2,23-38 1,1 0-1,-1 0 1,1 0-1,-1-1 1,0 1-1,0 0 1,-1-1-1,1 0 1,-6 3-1,-11 9 3,11-5-7,0 1 0,1 0 0,1 0 0,0 1 0,0-1 0,1 2 0,-6 14 0,10-19 4,0 1-1,0 0 1,1-1-1,1 1 1,-1 0-1,1 0 1,1-1 0,-1 1-1,1 0 1,0 0-1,1-1 1,0 1-1,0-1 1,4 8-1,-5-13 4,1 0-1,-1 0 1,1 0-1,-1-1 0,1 1 1,-1 0-1,1-1 0,0 0 1,0 1-1,0-1 1,0 0-1,0 0 0,0 0 1,0 0-1,0 0 0,5 1 1,-2-1 2,0-1 1,0 1 0,0-1 0,0 0-1,1 0 1,-1-1 0,6-1 0,6-1 9,-1-2 1,0 0 0,24-12 0,206-97 17,-122 54-29,-77 35 0,1 3-1,80-27 1,-123 48-1,0 0 1,1 0-1,-1 0 1,11 0-1,-19 1 4,1 0-1,0 1 0,-1-1 1,1 1-1,0 0 0,0-1 1,-1 1-1,1 0 0,0 0 1,0 1-1,0-1 0,0 0 1,0 1-1,1-1 0,-3 3 1,-23 17-2,-73 49 10,-71 49 31,-14 9 81,148-106-62,-35 27-1,63-43-37,5-3 5,11 0 5,0-3 2,0 0-1,0-1 0,0 0 1,0 0-1,-1 0 0,1-1 1,13-5-1,-13 5-9,175-67 262,-15 18-255,205-71 5,-151 25 31,-199 86-23,-16 4 3,-6 7-51,0 0 1,0 0 0,0 0-1,0-1 1,-1 1-1,1 0 1,0 0 0,0 0-1,0 0 1,0 0-1,0-1 1,0 1 0,0 0-1,-1 0 1,1 0-1,0 0 1,0 0-1,0 0 1,0 0 0,-1-1-1,1 1 1,0 0-1,0 0 1,0 0 0,0 0-1,-1 0 1,1 0-1,0 0 1,0 0 0,0 0-1,-1 0 1,1 0-1,0 0 1,0 0 0,0 0-1,0 0 1,-1 0-1,1 0 1,0 1 0,-9-1-5,0 2 0,0-1 0,1 1 0,-1 0 1,1 1-1,-1 0 0,1 0 0,0 1 0,0 0 1,0 1-1,1-1 0,0 1 0,-9 8 0,-9 5 1,-10 2 10,-1 0 0,-52 19 0,7-4 15,-30 19 15,-129 59 157,203-101-119,31-11-41,-1 1 1,1 0-1,0 0 0,-8 4 0,88-67 149,-14 17-202,2 3-1,106-51 1,144-47-43,-243 110 51,305-111-44,-370 138 53,120-48-16,-372 163-13,-155 61-18,285-132 67,-5 2 55,-162 35-1,261-75-25,0 0 0,0-2 1,-38-1-1,61-1-42,0 0 1,0 0-1,0 0 1,0 0-1,0-1 1,0 1-1,0 0 1,0 0-1,0-1 1,0 1-1,0 0 0,0-1 1,0 1-1,0-1 1,0 1-1,1-1 1,-2-1-1,2 2-3,-1-1 0,1 1-1,0-1 1,0 1 0,-1-1-1,1 1 1,0-1 0,0 1 0,0-1-1,0 0 1,0 1 0,0-1 0,0 1-1,0-1 1,0 0 0,0 1-1,0-1 1,0 1 0,0-1 0,1-1-1,0-1 2,1-1 0,0 0 0,1 0 0,-1 1-1,1 0 1,3-4 0,7-6-15,1 0 0,1 1 0,0 1 0,1 1-1,0 0 1,24-11 0,-9 5 0,186-84-52,8 20 39,-13 5 31,-210 74-7,3-1 1,0 0 0,-1 0-1,1 1 1,0-1 0,0 1-1,0 0 1,0 1 0,0-1-1,0 1 1,8 0 0,-28 8-9,-262 95 22,85-28 50,-171 68 66,336-131-100,0-2 0,-1-1 0,0-1 0,-1-2 1,0-1-1,0-1 0,-34 0 0,46-6 52,17 2-81,-1 0 1,1 0-1,0 0 1,0-1-1,0 1 1,0 0-1,0 0 1,0 0-1,-1 0 1,1 0-1,0 0 1,0-1-1,0 1 1,0 0-1,0 0 1,0 0 0,0 0-1,0-1 1,0 1-1,0 0 1,0 0-1,0 0 1,0 0-1,0-1 1,0 1-1,0 0 1,0 0-1,0 0 1,0 0-1,0-1 1,0 1-1,0 0 1,0 0 0,0 0-1,0 0 1,0-1-1,0 1 1,0 0-1,0 0 1,1 0-1,-1 0 1,0-1-1,23-15 29,82-38-127,209-74-1,126-1 73,-80 66 11,-213 43 15,-140 18 4,0 1 0,0 1 0,0-1 0,1 1 0,-1 1 0,10 1 0,-17-2-4,1 0 1,-1 0 0,0 0 0,1 0-1,-1 0 1,0 0 0,1 0-1,-1 0 1,0 0 0,1 0-1,-1 0 1,0 0 0,0 0-1,1 1 1,-1-1 0,0 0 0,1 0-1,-1 0 1,0 0 0,0 1-1,0-1 1,1 0 0,-1 0-1,0 1 1,0-1 0,0 0 0,1 1-1,-1-1 1,0 0 0,0 0-1,0 1 1,0-1 0,0 0-1,0 1 1,0-1 0,0 0-1,0 1 1,0-1 0,0 0 0,0 1-1,0-1 1,0 0 0,0 1-1,0-1 1,0 0 0,0 0-1,0 1 1,0-1 0,0 0-1,-1 1 1,1-1 0,0 0 0,0 0-1,0 1 1,-1-1 0,1 0-1,0 0 1,-1 1 0,-14 12 38,-23 8-2,-41 16 0,23-13-25,-489 210 203,397-173-170,-135 69 84,277-127-120,1 0 5,0 0 0,0 0 0,0 0 0,0-1 1,-1 0-1,1 0 0,-1-1 0,1 0 0,-1 1 0,-7-1 0,13-1-13,0 0 1,-1 0-1,1 0 0,0 0 0,0 0 0,-1 0 1,1 0-1,0 0 0,0 0 0,-1 0 0,1 0 0,0 0 1,0 0-1,-1 0 0,1 0 0,0 0 0,0-1 0,0 1 1,-1 0-1,1 0 0,0 0 0,0 0 0,0 0 1,-1-1-1,1 1 0,0 0 0,0 0 0,0 0 0,0-1 1,-1 1-1,1 0 0,0 0 0,0 0 0,0-1 1,0 1-1,0 0 0,0-1 0,6-8 40,16-7-19,61-26-21,112-40-1,-193 82-1,476-158-7,-296 102 5,10-1-1,2 8 1,262-31 0,-456 81 2,0-1-1,0 0 1,-1 0 0,1 0 0,0 1-1,0-1 1,0 0 0,0 0-1,0 0 1,0 1 0,-1-1-1,1 0 1,0 0 0,0 1 0,0-1-1,0 0 1,0 0 0,0 1-1,0-1 1,0 0 0,0 0 0,0 1-1,0-1 1,0 0 0,0 0-1,0 1 1,0-1 0,1 0 0,-1 0-1,0 1 1,0-1 0,0 0-1,0 0 1,0 0 0,0 1 0,1-1-1,-1 0 1,0 0 0,0 0-1,0 0 1,1 1 0,-1-1 0,0 0-1,0 0 1,0 0 0,1 0-1,-1 0 1,0 0 0,0 0 0,1 1-1,-1-1 1,0 0 0,0 0-1,1 0 1,-1 0 0,0 0-1,0 0 1,1 0 0,-1 0 0,1-1-1,-22 20-21,-92 61 9,-4-4 0,-187 90 0,7-21 72,249-118 33,-87 34 0,131-59-72,0-1 0,1 1 1,-2-1-1,1 0 0,0-1 0,0 1 0,0 0 1,0-1-1,0 0 0,-1 0 0,1-1 1,-5 0-1,9 1-10,-1 0 0,1-1 0,-1 1 0,1 0 0,-1-1 0,1 1 0,-1 0 0,1-1 1,-1 1-1,1-1 0,-1 1 0,1-1 0,0 1 0,-1-1 0,1 1 0,0-1 0,0 1 0,-1-1 0,1 1 0,0-1 1,0 0-1,0 1 0,-1-1 0,1 1 0,0-1 0,0 0 0,0 1 0,0-1 0,0 0 0,1 0 0,3-21 88,3 9-91,-1 0-1,2 0 0,0 1 0,0 0 0,1 0 1,1 1-1,0 0 0,1 0 0,-1 2 0,17-12 1,9-4-22,1 1 1,47-21 0,19-3-13,138-45 0,116-14-14,-354 106 41,61-17 0,1 3 0,1 2-1,0 4 1,73-2 0,-134 11-2,0 0 0,0 0 1,1 1-1,-1 0 0,0 0 0,6 2 1,-11-3 0,1 0 1,0 0-1,-1 1 1,1-1-1,0 0 1,-1 1 0,1-1-1,-1 1 1,1-1-1,-1 1 1,1-1 0,-1 1-1,0-1 1,1 1-1,-1-1 1,1 1-1,-1-1 1,0 1 0,0 0-1,1 0 1,-1 0-1,0 0 1,0 0-1,0 1 1,0-1-1,0 0 1,-1 0 0,1 0-1,0 0 1,-1 0-1,1 0 1,-1 0-1,1 0 1,-1 0-1,1 0 1,-1 0-1,0-1 1,0 2-1,-8 8 5,-1-1 0,0-1-1,-1 1 1,0-2 0,0 1-1,-22 10 1,12-6 2,-204 103 82,-19 12 53,225-115-123,-93 50 42,98-56-29,0 0-1,1-1 1,-2 0-1,1-1 1,0-1-1,-21 3 1,35-6-26,-1 0 1,1 0 0,-1 0 0,1 0 0,-1 0-1,1 0 1,-1 0 0,1 0 0,-1 0 0,1 0-1,-1 0 1,1-1 0,-1 1 0,1 0 0,-1 0-1,1 0 1,-1-1 0,1 1 0,-1 0 0,1-1-1,0 1 1,-1 0 0,1-1 0,0 1 0,-1 0-1,1-1 1,0 1 0,-1-2 0,1 2-2,0-1 0,0 0 0,0 0 0,0 1 0,0-1 0,0 0 0,0 0 0,0 0 0,0 1 0,0-1 0,1 0 0,-1 0 0,0 1 1,1-1-1,-1 0 0,0 1 0,1-1 0,-1 0 0,1 1 0,0-2 0,12-12 1,0 2 1,0-1-1,1 1 1,24-15-1,74-39-48,-16 17-2,2 5 1,121-38-1,217-44-9,-314 93 51,-105 29 3,155-38 0,-144 37 0,1 1 0,-1 2 0,1 0 0,32 4 0,-59-2-1,0 0-1,-1 0 0,1 0 0,0 0 1,-1 1-1,1-1 0,0 1 1,-1-1-1,1 1 0,0 0 1,-1-1-1,1 1 0,-1 0 0,1 0 1,-1 0-1,0 0 0,1 0 1,-1 1-1,0-1 0,2 2 0,-3-2 0,0 1 0,1-1-1,-1 0 1,0 0-1,0 1 1,0-1-1,0 0 1,0 0 0,0 1-1,0-1 1,0 0-1,-1 0 1,1 1-1,-1-1 1,1 0-1,0 0 1,-1 0 0,0 1-1,1-1 1,-1 0-1,0 0 1,0 0-1,1 0 1,-1 0 0,0 0-1,0-1 1,-2 2-1,-11 11-6,-1 0 1,0-1-1,-1-1 0,-18 10 0,-75 33 7,53-27 0,-160 84 10,-260 118 48,109-93 74,360-134-121,-54 16 54,56-17-44,-1 0-1,1 0 0,-1 0 1,1-1-1,-1 0 1,1 0-1,-1-1 1,-8-1-1,14 2-16,0 0 0,0 0 0,0 0 0,-1 0 0,1 0 0,0 0 0,0 0 1,0-1-1,-1 1 0,1 0 0,0 0 0,0 0 0,0 0 0,0-1 0,-1 1 0,1 0 0,0 0 0,0 0 0,0 0 0,0-1 0,0 1 0,0 0 0,0 0 0,0-1 0,-1 1 0,1 0 0,0 0 0,0 0 0,0-1 0,0 1 0,0 0 0,0 0 0,0-1 0,0 1 0,0 0 0,1 0 0,-1 0 0,0-1 0,0 1 0,0 0 0,0 0 0,0 0 0,0-1 1,0 1-1,0 0 0,1 0 0,-1 0 0,0-1 0,0 1 0,0 0 0,12-13 19,-9 10-15,10-10-16,0 2-1,1-1 1,0 2-1,19-11 1,69-32-43,21 0 20,131-37 1,137-20-24,-342 97 55,339-83 10,-183 46-2,-195 48-4,-3-1-2,0 1 0,-1 1 0,1-1 1,0 1-1,0 0 0,-1 1 0,1 0 1,0 0-1,0 0 0,8 2 0,-15-2-1,0 1 0,1-1 0,-1 0-1,0 0 1,1 1 0,-1-1 0,0 0-1,0 0 1,1 1 0,-1-1 0,0 0-1,0 1 1,0-1 0,1 1 0,-1-1 0,0 0-1,0 1 1,0-1 0,0 1 0,0-1-1,0 0 1,0 1 0,0-1 0,0 1-1,0-1 1,0 0 0,0 1 0,0-1-1,0 1 1,0-1 0,0 0 0,-1 1 0,1-1-1,0 0 1,0 1 0,0-1 0,-1 0-1,1 1 1,0-1 0,0 0 0,-1 1-1,1-1 1,0 0 0,0 1 0,-1-1-1,1 0 1,0 0 0,-1 0 0,1 1 0,-1-1-1,-21 18-22,19-16 18,-16 10-3,-1 0-1,0-1 0,0-2 1,-41 14-1,21-8 6,-22 9 2,-320 133 42,289-114-22,-59 29 55,-167 54 1,290-118 8,-46 8 0,70-18-12,10-3-34,14-8-7,208-83-43,-141 64 0,476-173-25,-317 133 33,280-44 0,-515 114 5,4-1 0,0 0 0,0 1 0,0 1 0,0 0 0,1 1 0,-1 1 0,0 0 0,21 4 0,-31-4 0,-1 0 0,0 1-1,0-1 1,0 0-1,0 1 1,5 4 0,-7-6-1,0 1 1,-1-1 0,1 1 0,0-1 0,-1 1 0,1 0-1,-1-1 1,1 1 0,-1 0 0,1-1 0,-1 1 0,1 0-1,-1 0 1,0-1 0,1 1 0,-1 0 0,0 0 0,0 0-1,0 0 1,1 0 0,-1-1 0,0 1 0,0 0 0,0 0-1,0 0 1,-1 0 0,1 0 0,0-1 0,0 1 0,-1 2-1,-20 20-2,5-7 0,2 0 5,-2-1 0,0-1 1,-1 0-1,0-1 0,-30 17 0,-101 42 32,58-31-19,-115 59 41,107-42 35,97-58-86,0 1 1,1 0-1,-1-1 0,0 1 1,0-1-1,0 1 0,0-1 1,0 1-1,0-1 0,0 0 1,0 0-1,0 1 0,0-1 1,0 0-1,0 0 0,0 0 1,0 0-1,0 0 0,0 0 1,0 0-1,0 0 0,0 0 1,0-1-1,0 1 0,0 0 1,0-1-1,0 1 0,-1-1 1,2 0-2,-1 0 0,1 0 0,0 0 0,0 0 0,0 0 0,0 0 1,0 0-1,0 0 0,0 0 0,0 0 0,0 0 0,0 0 0,0 1 1,1-1-1,-1 0 0,0 0 0,1 0 0,-1 0 0,1 0 0,-1 1 1,1-1-1,-1 0 0,1 0 0,-1 1 0,1-1 0,0 0 1,-1 1-1,2-2 0,23-22-9,0 2 0,2 0 0,0 1 1,2 2-1,43-22 0,160-62-48,-172 78 49,252-97-26,-245 102 23,0 2 0,1 3 1,95-9-1,-161 24 7,3-1-5,1 0 0,-1 1 0,1 0 0,0 0 0,-1 0 0,1 0 0,5 2 0,-10-2 4,-1 1-1,0-1 1,1 0 0,-1 0 0,0 0-1,0 1 1,1-1 0,-1 0-1,0 0 1,0 1 0,1-1-1,-1 0 1,0 0 0,0 1-1,0-1 1,1 0 0,-1 1 0,0-1-1,0 0 1,0 1 0,0-1-1,0 1 1,0-1 0,0 0-1,0 1 1,0-1 0,0 0-1,0 1 1,0-1 0,0 0 0,0 1-1,0-1 1,0 0 0,0 1-1,0-1 1,-1 0 0,1 1-1,0-1 1,0 0 0,0 1-1,-1-1 1,1 0 0,0 1 0,0-1-1,-1 0 1,1 0 0,0 0-1,0 1 1,-1-1 0,1 0-1,0 0 1,-1 1 0,-12 9-10,0 1 1,0-1 0,-1-1-1,0-1 1,-27 13 0,18-10 8,-372 170 32,-11-19 52,354-142-68,8-2 2,3-1 22,-1-2 1,-52 12-1,84-25-21,0-1-1,1 0 1,-1-1-1,0 0 1,-11-2-1,17 2-4,1 0 0,0-1 0,-1 1 0,1-1 0,0 0 0,0 0-1,-1 0 1,1-1 0,0 1 0,0-1 0,0 0 0,1 1 0,-1-1 0,0 0 0,1-1 0,-1 1 0,-2-3 0,4 3-6,1 1 1,-1-1 0,1 1 0,-1-1 0,1 0 0,-1 1 0,1-1 0,0 0 0,0 1 0,-1-1 0,2 0 0,-1 1 0,0-1 0,0 0 0,0 1 0,1-1 0,0-1 0,11-27 5,-10 26-12,5-7-13,0 0 0,0 0 1,1 1-1,1 0 0,-1 1 1,2-1-1,-1 2 0,1-1 0,20-12 1,8-2-57,63-27 1,-97 48 65,76-31-26,1 4-1,1 3 0,2 4 1,0 3-1,139-12 1,-221 31 29,112-9-6,-95 9 5,1 0 1,-1 2-1,0 0 0,19 4 0,-32-4 0,-1-1 0,1 1 0,-1 0 0,0 0 0,0 0 0,7 5 0,-11-7 0,0 1 0,0 0 0,0 0 0,0 0 0,0 0-1,-1-1 1,1 1 0,0 0 0,0 1 0,-1-1 0,1 0 0,0 0 0,-1 0-1,1 0 1,-1 0 0,1 1 0,-1-1 0,0 0 0,0 0 0,1 1 0,-1-1 0,0 0-1,0 1 1,0-1 0,0 0 0,-1 0 0,1 1 0,0-1 0,0 0 0,-1 0-1,1 1 1,-1-1 0,0 2 0,-3 4 1,-1 0 0,1 0 0,-1 0 0,0 0 0,0-1 0,-1 0 0,0 0 0,-11 8 0,-7 3 17,-29 15 0,21-13-6,-87 44 21,100-51-20,0-2 0,-28 12 0,40-19 0,0-1 0,-1 0-1,1 0 1,0 0 0,-1-1 0,1-1 0,-1 1 0,0-1 0,1 0 0,-12-2 0,17 2-7,0-1-1,0 1 0,0-1 1,0 1-1,1-1 1,-1 1-1,0-1 0,0 0 1,0 0-1,1 0 0,-1 0 1,1-1-1,-1 1 1,1 0-1,-1 0 0,1-1 1,0 1-1,-1-1 1,1 0-1,0 1 0,0-1 1,0 0-1,-1-2 1,2 4-7,0-1 0,0 0 0,-1 1 0,1-1 0,0 1 0,-1-1-1,1 1 1,0-1 0,-1 1 0,1-1 0,-1 1 0,1-1 0,-1 1 0,1 0 0,-1-1 0,1 1 0,-1 0 0,0-1 0,1 1 0,-1 0 0,1 0 0,-1-1 0,0 1 0,0 0 0,-22 0-12,17 0 15,-49 5-15,0 2 0,0 2 1,-95 30-1,146-38 7,1 1 0,-1-1 0,0 0 0,0 0 1,0-1-1,0 1 0,-4-1 0,7 0-58,0 0-1,0 0 1,1 0 0,-1-1-1,0 1 1,0 0 0,0-1-1,0 1 1,1 0 0,-1-1 0,0 1-1,0-1 1,1 0 0,-1 1-1,0-1 1,1 1 0,-1-1-1,1 0 1,-1 1 0,1-1 0,-1 0-1,1 0 1,-1 0 0,1 1-1,0-1 1,-1 0 0,1 0-1,0 0 1,0 0 0,-1 0 0,1 1-1,0-1 1,0 0 0,0 0-1,1-1 1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4T15:26:55.57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299 726 5121,'-6'-5'755,"5"3"-504,-1 0 1,0-1 0,1 1-1,0 0 1,-2-4-1,3 6-269,0-1 0,0 0 0,0 1 0,-1-1-1,1 1 1,0-1 0,0 0 0,1 1 0,-1-1-1,0 1 1,0-1 0,0 0 0,0 1 0,0-1-1,1 1 1,-1-1 0,0 1 0,0-1 0,1 1-1,-1-1 1,1 1 0,-1-1 0,0 1 0,1-1-1,-1 1 1,1 0 0,-1-1 0,1 1 0,-1-1-1,1 1 1,-1 0 0,1 0 0,-1-1 0,1 1-1,-1 0 1,2 0 0,-1-1 36,0-1-1,0 1 1,0 0-1,0 0 1,-1-1-1,1 1 1,-1 0-1,1-1 1,-1 1-1,1-1 1,-1 1-1,0 0 1,1-1-1,-1-2 1,6-22 526,6 4-255,-9 17-200,0 0 0,0-1 0,-1 1 0,1-1 1,-1 0-1,0 0 0,-1 0 0,1 0 0,-1 0 1,-1 0-1,1 0 0,-1-10 0,-7-63 1045,4 56-1038,0 0-1,2 0 1,0-1 0,2 1-1,1 0 1,7-38-1,-2 27-105,-5 24-3,0 0 0,0 0 0,1 0 0,7-14 1,-10 24 9,0-1 0,0 1 0,0 0 0,0 0 1,0-1-1,0 1 0,1 0 0,-1 0 0,0-1 1,0 1-1,0 0 0,0 0 0,1 0 0,-1-1 1,0 1-1,0 0 0,0 0 0,1 0 0,-1 0 0,0-1 1,0 1-1,1 0 0,-1 0 0,0 0 0,0 0 1,1 0-1,-1 0 0,0 0 0,0 0 0,1 0 1,-1 0-1,0 0 0,0 0 0,1 0 0,-1 0 1,0 0-1,0 0 0,1 0 0,-1 0 0,0 0 1,0 0-1,1 0 0,-1 1 0,0-1 0,0 0 1,1 0-1,-1 0 0,0 0 0,0 0 0,0 1 0,1-1 1,-1 0-1,0 0 0,0 1 0,1 0-9,0 0 0,-1 0-1,1 1 1,-1-1 0,1 0-1,-1 1 1,1-1 0,-1 0-1,0 1 1,0-1 0,1 0-1,-1 3 1,-2 42-6,-7 84 9,4-80 12,-28 176 59,25-186-42,-2-1 0,-2 0 1,-25 58-1,35-92 39,0-1 0,0 0 0,0 0 1,-1 0-1,-3 4 0,5-7-33,1-1-1,0 0 1,-1 1 0,1-1-1,0 0 1,-1 0-1,1 1 1,-1-1 0,1 0-1,0 0 1,-1 0-1,1 1 1,-1-1 0,1 0-1,-1 0 1,1 0 0,-1 0-1,1 0 1,-1 0-1,1 0 1,0 0 0,-1 0-1,0 0 1,0-1 19,0 1-1,1-1 1,-1 1 0,0-1 0,0 1 0,1-1 0,-1 0-1,0 1 1,1-1 0,-1 0 0,1 0 0,-1 1 0,1-1-1,-1 0 1,1 0 0,-1-1 0,-5-13 108,0-1 0,1 0 0,0-1 0,1 1 0,-2-23 0,-1-89-112,6 76 1,-3-50-66,-28-161 0,30 244-284,5 49 203,-2 2 106,-2 1 1,-1 0-1,-2-1 0,-1 0 1,-12 41-1,-5 2 7,-12 38 8,16-54 1,14-42-9,-1 0 0,-10 22 0,7-18 8,7-18-7,0 1 0,0 0 0,-1-1 1,1 1-1,-1-1 0,0 0 0,0 0 0,-3 5 0,5-8-3,0 0 0,0 0 0,0 0 0,0 0 0,0 0 0,0 0 1,0 0-1,0 0 0,0 0 0,0 0 0,0 0 0,-1-1 0,1 1 0,0 0 0,0 0 1,0 0-1,0 0 0,0 0 0,0 0 25,0 0-25,0 0 0,0 0 0,0 0 0,0 0 0,0 0 0,0 0 0,0 0 0,0 0 1,-1 0-1,1 0 0,0-1 0,0 1 0,0 0 0,0 0 0,0 0 0,0 0 0,0 0 1,0 0-1,0 0 0,0 0 0,10-19 220,3-1-211,23-29 0,-26 36-13,-1 0 1,1 0-1,-2-1 0,0 0 1,-1 0-1,7-20 1,31-95 10,39-96-12,-73 201-8,2 0 0,0 1 0,1 0 1,2 2-1,0-1 0,35-33 1,-43 47-6,1 0 0,0 1 0,0 0 0,1 0 0,0 1 0,18-8 0,-23 12 4,-1 1 0,0 0 0,1 0 0,-1 0 0,1 0 0,-1 1 0,1-1 0,-1 1 0,1 0 0,-1 1 0,1-1 0,-1 1 0,0 0 0,1 0 0,-1 0 0,0 1 0,1-1 0,-1 1 0,0 0 0,4 3-1,-3-2 5,0 1-1,0 0 1,0 1-1,-1-1 1,1 1-1,-1 0 1,0 0-1,0 1 1,-1-1-1,0 1 1,0-1-1,0 1 1,-1 0-1,1 0 1,-2 0-1,1 1 1,0-1-1,-1 0 1,0 8-1,1 13 12,-1 0 0,-2 0 1,-5 34-1,5-49-3,-18 145 81,-5 51 341,29-149-54,-9-62-152,4 3-208,-1 0-1,1 0 1,0 0-1,-1-1 1,1 1-1,0 0 0,0 0 1,-1 0-1,1 0 1,0 0-1,0 0 1,-1-1-1,1 1 0,0 0 1,0 0-1,0 0 1,-1-1-1,1 1 1,0 0-1,0 0 0,0-1 1,0 1-1,-1 0 1,1 0-1,0-1 0,0 1 1,0 0-1,0 0 1,0-1-1,0 1 1,0 0-1,0-1 0,0 1 1,0 0-1,0 0 1,0-1-1,0 1 1,0 0-1,0-1 0,7-22 164,-5 17-166,0 0 1,0 0 0,0 0 0,1 0 0,4-7 0,14-22 15,-4 7-8,0-1 1,14-38-1,23-93 26,5-11-55,-57 166-5,0 0 1,1 0-1,-1 1 0,1-1 0,0 1 1,6-7-1,-8 10 9,-1 1-1,1-1 0,0 0 1,-1 1-1,1 0 1,-1-1-1,1 1 1,0-1-1,-1 1 1,1 0-1,0 0 0,0-1 1,-1 1-1,1 0 1,0 0-1,-1 0 1,1 0-1,0-1 1,0 1-1,1 1 1,-1-1-2,0 1 1,0-1 0,0 1-1,-1-1 1,1 1 0,0 0-1,0-1 1,-1 1 0,1 0-1,0 0 1,-1 0 0,1-1-1,0 1 1,-1 0 0,1 0-1,-1 0 1,0 0 0,1 0-1,-1 2 1,3 8-10,0-1-1,-1 1 1,0 0 0,-1 0-1,0 0 1,-1 0 0,0 0-1,-3 15 1,-2 11 15,-13 39 1,14-61-3,-40 128 12,11-42 11,23-66 3,-1-1-1,-2 0 0,-1-1 1,-29 49-1,40-78 2,1 0 0,-1 0 0,0 0 0,0-1-1,0 1 1,-1-1 0,1 0 0,-1 0-1,0 0 1,0 0 0,-6 3 0,9-6-15,1 0-1,-1 0 1,1 0 0,-1 0 0,1 0-1,-1 0 1,1 0 0,-1 0 0,1 0-1,-1 0 1,1 0 0,-1-1 0,1 1-1,-1 0 1,1 0 0,-1 0 0,1-1-1,0 1 1,-1 0 0,1-1 0,-1 1-1,1 0 1,0-1 0,-1 1 0,1 0-1,0-1 1,0 1 0,-1-1 0,1 1-1,0-1 1,0 1 0,-1 0 0,1-1-1,0 1 1,0-1 0,0 1 0,0-1-1,0 1 1,0-1 0,0 0 0,-1-21 78,30-161-130,-14 106-182,-6 34-689,26-70-1,-12 32-1521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4T15:26:57.50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775 381 2320,'-58'-42'2925,"30"24"-2120,2-2-1,0-1 0,-30-31 0,41 37-778,12 12-56,-1 0 0,1 0 0,0 0 0,1 0 0,-1-1 0,0 1 0,1-1 0,0 0 0,-3-6 0,5 9 16,-1 1 1,1-1-1,0 1 0,0-1 0,0 0 0,0 1 0,0-1 0,0 1 0,0-1 0,0 1 0,1-1 0,-1 1 0,0-1 0,0 1 0,0-1 0,0 1 0,1 0 0,-1-1 0,0 1 0,0-1 0,1 1 0,-1-1 0,0 1 0,1 0 1,-1-1-1,0 1 0,1-1 0,16-8-60,-7 5 32,33-16-68,-43 19 106,1 1 0,0-1 0,-1 1-1,1-1 1,0 1 0,0 0 0,-1-1 0,1 1-1,0 0 1,0 0 0,-1-1 0,1 1-1,0 0 1,0 0 0,0 0 0,-1 0 0,1 0-1,0 0 1,0 0 0,0 0 0,-1 1-1,1-1 1,0 0 0,0 0 0,-1 1 0,1-1-1,0 0 1,0 1 0,-1-1 0,1 1-1,-1-1 1,1 1 0,0-1 0,-1 1 0,1-1-1,-1 1 1,1 0 0,-1-1 0,1 1-1,-1 0 1,0-1 0,1 1 0,-1 0 0,0 0-1,1-1 1,-1 1 0,0 0 0,0 1-1,1 3 7,-1 1 0,1-1-1,-2 0 1,1 1-1,-1 6 1,1-10-5,-3 14 19,0 0 1,-1-1-1,-1 1 0,0-1 0,-10 19 1,11-24 11,-1-1 1,0 0 0,-1 0 0,0 0 0,-1-1-1,1 0 1,-2 0 0,1-1 0,-10 7 0,4-5 110,-1-1 0,-24 10 0,-6 3 484,43-21-586,1 1 1,-1-1-1,0 1 1,1-1-1,-1 1 1,0-1-1,0 0 1,0 0-1,1 1 0,-1-1 1,0 0-1,0 0 1,0 0-1,0 0 1,1 0-1,-1 0 1,0 0-1,0 0 1,0 0-1,0 0 1,1-1-1,-1 1 0,0 0 1,0 0-1,0-1 1,1 1-1,-2-1 1,1 0 2,0-1-1,0 1 1,0 0 0,0-1 0,0 1-1,0-1 1,1 1 0,-1-1 0,1 1-1,-1-1 1,1 1 0,-1-1 0,1-2 0,-1-3 4,1 0 0,0 0 0,0 0 0,0-1 1,3-12-1,0 8-32,-1 2-14,0 1 0,1 0 0,0-1 0,0 1 0,1 0 0,0 1 0,0-1 0,1 1 0,7-9 0,2 1-35,1 1 0,0 1 0,1 0 0,30-19 0,-9 10-104,49-22-1,-55 34 39,-30 10 94,0 1 1,0-1-1,0 1 0,0 0 0,1 0 0,-1-1 0,0 1 0,0 0 0,0 0 0,0 0 0,0 0 1,1 1-1,-1-1 0,0 0 0,0 0 0,0 1 0,0-1 0,0 1 0,0-1 0,0 1 0,0-1 1,0 1-1,2 1 0,-3-2 5,0 0 0,0 1 0,0-1 0,1 1 0,-1-1 0,0 0 0,0 1 0,0-1 0,0 1 0,0-1 0,0 1 0,0-1 0,0 0 1,0 1-1,-1-1 0,1 1 0,0-1 0,0 0 0,0 1 0,0-1 0,-1 0 0,1 1 0,0-1 0,-1 1 0,-5 8-9,-1 1 1,-1-2-1,1 1 0,-1-1 1,-16 12-1,0 2 30,-20 20 135,-1-1-1,-77 51 0,104-80-102,0-2 0,-1 0 0,0-1-1,0 0 1,-1-2 0,0 0 0,0-2 0,-1 0 0,0-1-1,-40 2 1,46-6-27,1 0-1,-1-1 1,0-1-1,0 0 0,-27-8 1,39 9-26,0 0-1,0 0 1,0 0 0,0-1 0,0 1 0,0-1 0,0 1-1,0-1 1,1 0 0,-1 0 0,1 0 0,0-1 0,-1 1-1,1-1 1,0 1 0,0-1 0,1 0 0,-1 1 0,0-1-1,1 0 1,0 0 0,0 0 0,0 0 0,0-1-1,0 1 1,1 0 0,-1 0 0,1-1 0,0 1 0,0 0-1,0 0 1,0-1 0,1-2 0,0-1-42,1 0 0,0 0 1,1 0-1,-1 1 0,1 0 0,0-1 1,7-8-1,32-40-404,-36 47 380,8-7-151,1 0-1,0 0 0,1 2 0,0 0 0,33-19 0,98-43-2106,-128 66 1873,28-15-921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4T11:20:18.05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225 275 2056,'9'-7'420,"1"1"0,-1 0 0,1 0 0,16-6 0,5-2-300,113-69-134,-124 69 60,-16 8 158,-13 7 270,-121 54 1759,92-38-1693,-1 0 0,-71 19 0,101-34-479,0 0 0,-1-1 0,1 0-1,-1-1 1,1 0 0,-15-2 0,23 2-57,0 0 0,0 0 0,1 0-1,-1 0 1,0-1 0,1 1 0,-1 0 0,0 0 0,0-1 0,1 1 0,-1 0 0,0-1 0,1 1 0,-1 0 0,1-1 0,-1 1 0,0-1 0,1 1 0,-1-1 0,1 0 0,-1 1 0,1-1 0,0 1 0,-1-1 0,1 0 0,0 1 0,-1-2-1,1 0 3,0 1 0,0-1-1,0 0 1,0 1 0,0 0-1,0-1 1,1 1 0,-1-1-1,1 1 1,-1-1 0,1 1-1,0 0 1,0-2 0,3-3 4,-1 1 1,1 0 0,0-1 0,0 2 0,8-8-1,3 0-3,1 0 0,1 1-1,31-15 1,-43 23-9,1 0 0,-1 1-1,1 0 1,0 0 0,0 1 0,0-1 0,-1 1-1,1 0 1,0 1 0,0 0 0,0 0 0,0 0-1,0 0 1,0 1 0,0 0 0,11 4 0,-15-5 18,-1 1 1,0-1 0,1 1 0,-1 0 0,0-1-1,0 1 1,0 0 0,0 0 0,0 0-1,1 0 1,-2 0 0,1 0 0,0 0-1,0 0 1,0 0 0,0 0 0,-1 1-1,1-1 1,-1 0 0,2 3 0,-21-4 548,7 2-552,0-1 0,-1 2 0,1-1 0,-17 8 0,9-4 5,-141 57 388,123-47-364,36-15-46,1-1-3,1 0 1,-1 0-1,1 0 0,-1 1 0,1-1 0,-1 0 0,1 0 1,-1 0-1,1 1 0,-1-1 0,1 0 0,0 1 0,-1-1 1,1 0-1,-1 1 0,1-1 0,0 1 0,-1-1 0,1 1 1,0-1-1,0 1 0,-1-1 0,1 1 0,0-1 0,0 1 1,0-1-1,-1 1 0,1-1 0,0 1 0,0-1 0,0 1 1,0-1-1,0 1 0,20-4 0,3-2 39,0-2 1,-1-1-1,0-1 0,0 0 0,25-16 0,-35 19-7,202-110 237,-213 115-260,21-9 4,-22 10-5,1 0 0,0-1-1,-1 1 1,1 0 0,0-1 0,-1 1-1,1 0 1,0 0 0,0 0-1,-1 0 1,1 0 0,0-1 0,-1 1-1,1 1 1,0-1 0,0 0 0,-1 0-1,1 0 1,0 0 0,-1 0 0,1 1-1,0-1 1,0 1 0,-1-1 1,0 1-1,0 0 1,0 0 0,0-1 0,0 1 0,0 0 0,-1-1 0,1 1 0,0 0-1,0-1 1,-1 1 0,1 0 0,-1-1 0,1 1 0,0-1 0,-1 1 0,1 0-1,-1-1 1,0 1 0,1-1 0,-1 0 0,1 1 0,-1-1 0,0 1 0,0-1-1,-22 15 31,19-14-27,-9 7 13,-1 0 0,-27 9 0,37-15-13,0-1 0,0 0-1,0 0 1,0 0 0,-1 0-1,1-1 1,0 0 0,0 0 0,-1 0-1,1 0 1,0 0 0,0-1-1,0 0 1,-1 0 0,-5-2-1,10 2-4,-1 1 0,1 0 0,-1-1 0,1 1 0,-1-1 0,1 1 0,-1 0 0,1-1 0,0 1-1,-1-1 1,1 1 0,0-1 0,-1 1 0,1-1 0,0 1 0,0-1 0,-1 0 0,1 1-1,0-1 1,0 1 0,0-1 0,0 0 0,0 1 0,0-1 0,0 1 0,0-1 0,0 0 0,0 1-1,0-1 1,0 1 0,1-1 0,-1 1 0,0-1 0,0 0 0,1 1 0,-1-1 0,1 0 3,-1 1 1,0-1-1,1 0 1,-1 1-1,0-1 1,0 1-1,0-1 1,0 0-1,1 1 1,-1-1 0,0 0-1,0 1 1,0-1-1,0 0 1,0 1-1,-1-1 1,1 1-1,0-1 1,0 0-1,0 1 1,0-1-1,-1 0 1,1 1 0,0-1-1,-1 1 1,1-1-1,0 1 1,-1-1-1,1 1 1,-1-1-1,1 1 1,-1-1-1,1 1 1,-1-1-1,-14-6-3,-1 1 0,-27-8-1,36 12-1,-1 1 0,0 0 0,0 0 0,-10 0 0,-17-2 13,32 3-11,-2-1 1,0 0-1,1 0 1,-1-1 0,0 1 0,1-1 0,-1 0-1,1-1 1,-8-4 0,44 2-48,-23 4 53,19-3 1,-1 1 0,1 1 0,0 1 0,53 7-1,60 15 403,-147-20-404,1 0 0,0 0 1,-1 1-1,1 0 0,0 0 1,0 0-1,0 0 0,-7 6 1,8-5-3,-1 0 1,0-1-1,0 1 1,1-1-1,-1 0 1,0-1-1,-1 1 1,-8 1 0,-91 7 117,7 0-20,64-1-71,33-9-31,0 1 0,-1-1 0,1 1 0,0-1 0,0 1-1,0-1 1,0 1 0,-1 0 0,1-1 0,0 1 0,0 0 0,0 0-1,1 0 1,-1 0 0,0 0 0,0 0 0,0 0 0,1 0 0,-1 0 0,0 0-1,1 0 1,-1 0 0,1 2 0,0-2 24,14-2-13,17 1-14,50 7-1,34 15-15,-52-8 31,-59-13-11,0-1 0,-1 2 0,1-1 0,0 0 1,0 1-1,0-1 0,4 4 0,-8-5 1,1 1 0,0-1-1,-1 1 1,1 0 0,0-1 0,-1 1-1,1 0 1,-1-1 0,1 1 0,-1 0 0,0 0-1,1-1 1,-1 1 0,0 0 0,1 0-1,-1 0 1,0 0 0,0-1 0,0 1 0,0 0-1,0 0 1,0 0 0,0 0 0,0 0-1,0-1 1,0 1 0,0 0 0,-1 0-1,1 0 1,0 0 0,0-1 0,-1 1 0,1 0-1,-1 0 1,1-1 0,-1 1 0,1 0-1,-1-1 1,1 1 0,-1 0 0,0-1 0,0 1-1,-6 6 13,-1-1 0,0-1 0,0 1 0,0-1 0,0-1 0,-1 1 0,0-1 0,0-1 0,0 0 0,0 0 0,-13 1 0,21-3-13,0-1-1,0 0 0,0 0 0,0 1 1,-1-1-1,1 1 0,0-1 1,0 1-1,0-1 0,0 1 0,0-1 1,0 1-1,0 0 0,0 0 0,0 0 1,1-1-1,-1 1 0,0 0 1,0 0-1,1 0 0,-1 1 0,0 0-3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4T15:26:53.54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696 163 6481,'-17'1'-2,"0"0"-1,0 2 0,0-1 0,0 2 1,1 0-1,-27 11 0,17-3 10,0 0-1,1 1 1,-28 21-1,44-27-10,0 0-1,0 1 1,0 0 0,1 0-1,0 1 1,-9 12 0,14-16 4,0 0 0,0 1 0,0-1 0,0 1 0,1-1 0,0 1 0,0 0 0,0 0 0,1 0-1,0 0 1,0 0 0,1 0 0,-1 8 0,1-13 12,1 25-20,-5-15 93,4-11-77,0 0 0,0 0 0,0 0-1,-1 0 1,1 0 0,0 0 0,0 0 0,0 0 0,-1 1 0,1-1 0,0 0 0,0 0 0,0 0 0,-1 0 0,1 0 0,0 0-1,0 0 1,-1 0 0,1 0 0,0-1 0,0 1 0,0 0 0,-1 0 0,1 0 0,0 0 0,0 0 0,0 0 0,-1 0 0,1 0-1,0-1 1,0 1 0,0 0 0,0 0 0,-1 0 0,1 0 0,0-1 0,0 1 0,0 0 0,-2-11 1177,3 11-1166,-1-1 0,0 1 0,0-1 1,0 1-1,0-1 0,0 0 0,0 1 0,0-1 0,0 1 1,0-1-1,0 1 0,0-1 0,0 1 0,0-1 0,0 0 1,0 1-1,0-1 0,-1 1 0,1-1 0,0 1 0,0-1 1,-1 1-1,1-1 0,0 1 0,-1 0 0,1-1 0,-1 1 1,1-1-1,0 1 0,-1 0 0,1-1 0,-2 1 1,-13 1 136,0 1 0,0 1 0,0 0 1,-18 7-1,8-3-51,4-2 11,4 0-46,-1 0 1,1-2 0,-1 0-1,0-1 1,-25 0-1,42-2-67,-1 0-1,1 0 1,-1 0-1,1-1 1,-1 1-1,1 0 1,-1 0-1,1-1 1,-1 1-1,1-1 1,0 1-1,-1-1 1,1 0-1,0 0 1,-1 1 0,1-1-1,0 0 1,0 0-1,0 0 1,0 0-1,0-1 1,0 1-1,0 0 1,0 0-1,0-1 1,1 1-1,-1 0 1,0-1-1,1 1 1,-1 0-1,1-1 1,-1 1-1,1-3 1,0 1-8,0 0 1,0 0 0,0 0-1,1 0 1,-1 0-1,1 0 1,0 0-1,0 0 1,0 1-1,0-1 1,1 0 0,-1 0-1,1 1 1,-1-1-1,3-2 1,12-13-24,0 0 1,1 1-1,1 1 0,0 1 1,1 0-1,1 2 1,0 0-1,1 1 0,29-12 1,-24 11 26,-2 2-1,29-9 1,-45 17 2,0 1 1,0 0-1,0 1 0,0 0 1,0 0-1,0 1 0,16 1 0,-24-1 1,1 1 0,-1-1-1,0 0 1,1 0-1,-1 0 1,1 0-1,-1 0 1,0 0-1,1 0 1,-1 0-1,1 0 1,-1 0-1,0 0 1,1 0-1,-1 0 1,1 0 0,-1 0-1,0 0 1,1 0-1,-1 0 1,1 0-1,-1 0 1,0-1-1,1 1 1,-1 0-1,0 0 1,1-1-1,-1 1 1,0 0-1,1 0 1,-1-1-1,0 1 1,0 0 0,1-1-1,-1 1 1,0 0-1,0-1 1,0 1-1,1-1 1,-1 1-1,0-1 1,0 1 2,0 0 0,0-1 0,0 1 0,-1 0 0,1-1 1,0 1-1,0 0 0,0 0 0,-1-1 0,1 1 0,0 0 0,0 0 0,-1 0 1,1-1-1,0 1 0,0 0 0,-1 0 0,1 0 0,0 0 0,0 0 0,-1-1 0,1 1 1,0 0-1,-1 0 0,1 0 0,0 0 0,-1 0 0,1 0 0,0 0 0,-1 0 1,1 0-1,0 0 0,-1 0 0,1 0 0,0 1 0,0-1 0,-1 0 0,1 0 0,0 0 1,-1 0-1,1 1 0,-9 12-9,-1 6 3,-16 22 2,23-38 1,1 0-1,-1 0 1,1 0-1,-1-1 1,0 1-1,0 0 1,-1-1-1,1 0 1,-6 3-1,-11 9 3,11-5-7,0 1 0,1 0 0,1 0 0,0 1 0,0-1 0,1 2 0,-6 14 0,10-19 4,0 1-1,0 0 1,1-1-1,1 1 1,-1 0-1,1 0 1,1-1 0,-1 1-1,1 0 1,0 0-1,1-1 1,0 1-1,0-1 1,4 8-1,-5-13 4,1 0-1,-1 0 1,1 0-1,-1-1 0,1 1 1,-1 0-1,1-1 0,0 0 1,0 1-1,0-1 1,0 0-1,0 0 0,0 0 1,0 0-1,0 0 0,5 1 1,-2-1 2,0-1 1,0 1 0,0-1 0,0 0-1,1 0 1,-1-1 0,6-1 0,6-1 9,-1-2 1,0 0 0,24-12 0,206-97 17,-122 54-29,-77 35 0,1 3-1,80-27 1,-123 48-1,0 0 1,1 0-1,-1 0 1,11 0-1,-19 1 4,1 0-1,0 1 0,-1-1 1,1 1-1,0 0 0,0-1 1,-1 1-1,1 0 0,0 0 1,0 1-1,0-1 0,0 0 1,0 1-1,1-1 0,-3 3 1,-23 17-2,-73 49 10,-71 49 31,-14 9 81,148-106-62,-35 27-1,63-43-37,5-3 5,11 0 5,0-3 2,0 0-1,0-1 0,0 0 1,0 0-1,-1 0 0,1-1 1,13-5-1,-13 5-9,175-67 262,-15 18-255,205-71 5,-151 25 31,-199 86-23,-16 4 3,-6 7-51,0 0 1,0 0 0,0 0-1,0-1 1,-1 1-1,1 0 1,0 0 0,0 0-1,0 0 1,0 0-1,0-1 1,0 1 0,0 0-1,-1 0 1,1 0-1,0 0 1,0 0-1,0 0 1,0 0 0,-1-1-1,1 1 1,0 0-1,0 0 1,0 0 0,0 0-1,-1 0 1,1 0-1,0 0 1,0 0 0,0 0-1,-1 0 1,1 0-1,0 0 1,0 0 0,0 0-1,0 0 1,-1 0-1,1 0 1,0 1 0,-9-1-5,0 2 0,0-1 0,1 1 0,-1 0 1,1 1-1,-1 0 0,1 0 0,0 1 0,0 0 1,0 1-1,1-1 0,0 1 0,-9 8 0,-9 5 1,-10 2 10,-1 0 0,-52 19 0,7-4 15,-30 19 15,-129 59 157,203-101-119,31-11-41,-1 1 1,1 0-1,0 0 0,-8 4 0,88-67 149,-14 17-202,2 3-1,106-51 1,144-47-43,-243 110 51,305-111-44,-370 138 53,120-48-16,-372 163-13,-155 61-18,285-132 67,-5 2 55,-162 35-1,261-75-25,0 0 0,0-2 1,-38-1-1,61-1-42,0 0 1,0 0-1,0 0 1,0 0-1,0-1 1,0 1-1,0 0 1,0 0-1,0-1 1,0 1-1,0 0 0,0-1 1,0 1-1,0-1 1,0 1-1,1-1 1,-2-1-1,2 2-3,-1-1 0,1 1-1,0-1 1,0 1 0,-1-1-1,1 1 1,0-1 0,0 1 0,0-1-1,0 0 1,0 1 0,0-1 0,0 1-1,0-1 1,0 0 0,0 1-1,0-1 1,0 1 0,0-1 0,1-1-1,0-1 2,1-1 0,0 0 0,1 0 0,-1 1-1,1 0 1,3-4 0,7-6-15,1 0 0,1 1 0,0 1 0,1 1-1,0 0 1,24-11 0,-9 5 0,186-84-52,8 20 39,-13 5 31,-210 74-7,3-1 1,0 0 0,-1 0-1,1 1 1,0-1 0,0 1-1,0 0 1,0 1 0,0-1-1,0 1 1,8 0 0,-28 8-9,-262 95 22,85-28 50,-171 68 66,336-131-100,0-2 0,-1-1 0,0-1 0,-1-2 1,0-1-1,0-1 0,-34 0 0,46-6 52,17 2-81,-1 0 1,1 0-1,0 0 1,0-1-1,0 1 1,0 0-1,0 0 1,0 0-1,-1 0 1,1 0-1,0 0 1,0-1-1,0 1 1,0 0-1,0 0 1,0 0 0,0 0-1,0-1 1,0 1-1,0 0 1,0 0-1,0 0 1,0 0-1,0-1 1,0 1-1,0 0 1,0 0-1,0 0 1,0 0-1,0-1 1,0 1-1,0 0 1,0 0 0,0 0-1,0 0 1,0-1-1,0 1 1,0 0-1,0 0 1,1 0-1,-1 0 1,0-1-1,23-15 29,82-38-127,209-74-1,126-1 73,-80 66 11,-213 43 15,-140 18 4,0 1 0,0 1 0,0-1 0,1 1 0,-1 1 0,10 1 0,-17-2-4,1 0 1,-1 0 0,0 0 0,1 0-1,-1 0 1,0 0 0,1 0-1,-1 0 1,0 0 0,1 0-1,-1 0 1,0 0 0,0 0-1,1 1 1,-1-1 0,0 0 0,1 0-1,-1 0 1,0 0 0,0 1-1,0-1 1,1 0 0,-1 0-1,0 1 1,0-1 0,0 0 0,1 1-1,-1-1 1,0 0 0,0 0-1,0 1 1,0-1 0,0 0-1,0 1 1,0-1 0,0 0-1,0 1 1,0-1 0,0 0 0,0 1-1,0-1 1,0 0 0,0 1-1,0-1 1,0 0 0,0 0-1,0 1 1,0-1 0,0 0-1,-1 1 1,1-1 0,0 0 0,0 0-1,0 1 1,-1-1 0,1 0-1,0 0 1,-1 1 0,-14 12 38,-23 8-2,-41 16 0,23-13-25,-489 210 203,397-173-170,-135 69 84,277-127-120,1 0 5,0 0 0,0 0 0,0 0 0,0-1 1,-1 0-1,1 0 0,-1-1 0,1 0 0,-1 1 0,-7-1 0,13-1-13,0 0 1,-1 0-1,1 0 0,0 0 0,0 0 0,-1 0 1,1 0-1,0 0 0,0 0 0,-1 0 0,1 0 0,0 0 1,0 0-1,-1 0 0,1 0 0,0 0 0,0-1 0,0 1 1,-1 0-1,1 0 0,0 0 0,0 0 0,0 0 1,-1-1-1,1 1 0,0 0 0,0 0 0,0 0 0,0-1 1,-1 1-1,1 0 0,0 0 0,0 0 0,0-1 1,0 1-1,0 0 0,0-1 0,6-8 40,16-7-19,61-26-21,112-40-1,-193 82-1,476-158-7,-296 102 5,10-1-1,2 8 1,262-31 0,-456 81 2,0-1-1,0 0 1,-1 0 0,1 0 0,0 1-1,0-1 1,0 0 0,0 0-1,0 0 1,0 1 0,-1-1-1,1 0 1,0 0 0,0 1 0,0-1-1,0 0 1,0 0 0,0 1-1,0-1 1,0 0 0,0 0 0,0 1-1,0-1 1,0 0 0,0 0-1,0 1 1,0-1 0,1 0 0,-1 0-1,0 1 1,0-1 0,0 0-1,0 0 1,0 0 0,0 1 0,1-1-1,-1 0 1,0 0 0,0 0-1,0 0 1,1 1 0,-1-1 0,0 0-1,0 0 1,0 0 0,1 0-1,-1 0 1,0 0 0,0 0 0,1 1-1,-1-1 1,0 0 0,0 0-1,1 0 1,-1 0 0,0 0-1,0 0 1,1 0 0,-1 0 0,1-1-1,-22 20-21,-92 61 9,-4-4 0,-187 90 0,7-21 72,249-118 33,-87 34 0,131-59-72,0-1 0,1 1 1,-2-1-1,1 0 0,0-1 0,0 1 0,0 0 1,0-1-1,0 0 0,-1 0 0,1-1 1,-5 0-1,9 1-10,-1 0 0,1-1 0,-1 1 0,1 0 0,-1-1 0,1 1 0,-1 0 0,1-1 1,-1 1-1,1-1 0,-1 1 0,1-1 0,0 1 0,-1-1 0,1 1 0,0-1 0,0 1 0,-1-1 0,1 1 0,0-1 1,0 0-1,0 1 0,-1-1 0,1 1 0,0-1 0,0 0 0,0 1 0,0-1 0,0 0 0,1 0 0,3-21 88,3 9-91,-1 0-1,2 0 0,0 1 0,0 0 0,1 0 1,1 1-1,0 0 0,1 0 0,-1 2 0,17-12 1,9-4-22,1 1 1,47-21 0,19-3-13,138-45 0,116-14-14,-354 106 41,61-17 0,1 3 0,1 2-1,0 4 1,73-2 0,-134 11-2,0 0 0,0 0 1,1 1-1,-1 0 0,0 0 0,6 2 1,-11-3 0,1 0 1,0 0-1,-1 1 1,1-1-1,0 0 1,-1 1 0,1-1-1,-1 1 1,1-1-1,-1 1 1,1-1 0,-1 1-1,0-1 1,1 1-1,-1-1 1,1 1-1,-1-1 1,0 1 0,0 0-1,1 0 1,-1 0-1,0 0 1,0 0-1,0 1 1,0-1-1,0 0 1,-1 0 0,1 0-1,0 0 1,-1 0-1,1 0 1,-1 0-1,1 0 1,-1 0-1,1 0 1,-1 0-1,0-1 1,0 2-1,-8 8 5,-1-1 0,0-1-1,-1 1 1,0-2 0,0 1-1,-22 10 1,12-6 2,-204 103 82,-19 12 53,225-115-123,-93 50 42,98-56-29,0 0-1,1-1 1,-2 0-1,1-1 1,0-1-1,-21 3 1,35-6-26,-1 0 1,1 0 0,-1 0 0,1 0 0,-1 0-1,1 0 1,-1 0 0,1 0 0,-1 0 0,1 0-1,-1 0 1,1-1 0,-1 1 0,1 0 0,-1 0-1,1 0 1,-1-1 0,1 1 0,-1 0 0,1-1-1,0 1 1,-1 0 0,1-1 0,0 1 0,-1 0-1,1-1 1,0 1 0,-1-2 0,1 2-2,0-1 0,0 0 0,0 0 0,0 1 0,0-1 0,0 0 0,0 0 0,0 0 0,0 1 0,0-1 0,1 0 0,-1 0 0,0 1 1,1-1-1,-1 0 0,0 1 0,1-1 0,-1 0 0,1 1 0,0-2 0,12-12 1,0 2 1,0-1-1,1 1 1,24-15-1,74-39-48,-16 17-2,2 5 1,121-38-1,217-44-9,-314 93 51,-105 29 3,155-38 0,-144 37 0,1 1 0,-1 2 0,1 0 0,32 4 0,-59-2-1,0 0-1,-1 0 0,1 0 0,0 0 1,-1 1-1,1-1 0,0 1 1,-1-1-1,1 1 0,0 0 1,-1-1-1,1 1 0,-1 0 0,1 0 1,-1 0-1,0 0 0,1 0 1,-1 1-1,0-1 0,2 2 0,-3-2 0,0 1 0,1-1-1,-1 0 1,0 0-1,0 1 1,0-1-1,0 0 1,0 0 0,0 1-1,0-1 1,0 0-1,-1 0 1,1 1-1,-1-1 1,1 0-1,0 0 1,-1 0 0,0 1-1,1-1 1,-1 0-1,0 0 1,0 0-1,1 0 1,-1 0 0,0 0-1,0-1 1,-2 2-1,-11 11-6,-1 0 1,0-1-1,-1-1 0,-18 10 0,-75 33 7,53-27 0,-160 84 10,-260 118 48,109-93 74,360-134-121,-54 16 54,56-17-44,-1 0-1,1 0 0,-1 0 1,1-1-1,-1 0 1,1 0-1,-1-1 1,-8-1-1,14 2-16,0 0 0,0 0 0,0 0 0,-1 0 0,1 0 0,0 0 0,0 0 1,0-1-1,-1 1 0,1 0 0,0 0 0,0 0 0,0 0 0,0-1 0,-1 1 0,1 0 0,0 0 0,0 0 0,0 0 0,0-1 0,0 1 0,0 0 0,0 0 0,0-1 0,-1 1 0,1 0 0,0 0 0,0 0 0,0-1 0,0 1 0,0 0 0,0 0 0,0-1 0,0 1 0,0 0 0,1 0 0,-1 0 0,0-1 0,0 1 0,0 0 0,0 0 0,0 0 0,0-1 1,0 1-1,0 0 0,1 0 0,-1 0 0,0-1 0,0 1 0,0 0 0,12-13 19,-9 10-15,10-10-16,0 2-1,1-1 1,0 2-1,19-11 1,69-32-43,21 0 20,131-37 1,137-20-24,-342 97 55,339-83 10,-183 46-2,-195 48-4,-3-1-2,0 1 0,-1 1 0,1-1 1,0 1-1,0 0 0,-1 1 0,1 0 1,0 0-1,0 0 0,8 2 0,-15-2-1,0 1 0,1-1 0,-1 0-1,0 0 1,1 1 0,-1-1 0,0 0-1,0 0 1,1 1 0,-1-1 0,0 0-1,0 1 1,0-1 0,1 1 0,-1-1 0,0 0-1,0 1 1,0-1 0,0 1 0,0-1-1,0 0 1,0 1 0,0-1 0,0 1-1,0-1 1,0 0 0,0 1 0,0-1-1,0 1 1,0-1 0,0 0 0,-1 1 0,1-1-1,0 0 1,0 1 0,0-1 0,-1 0-1,1 1 1,0-1 0,0 0 0,-1 1-1,1-1 1,0 0 0,0 1 0,-1-1-1,1 0 1,0 0 0,-1 0 0,1 1 0,-1-1-1,-21 18-22,19-16 18,-16 10-3,-1 0-1,0-1 0,0-2 1,-41 14-1,21-8 6,-22 9 2,-320 133 42,289-114-22,-59 29 55,-167 54 1,290-118 8,-46 8 0,70-18-12,10-3-34,14-8-7,208-83-43,-141 64 0,476-173-25,-317 133 33,280-44 0,-515 114 5,4-1 0,0 0 0,0 1 0,0 1 0,0 0 0,1 1 0,-1 1 0,0 0 0,21 4 0,-31-4 0,-1 0 0,0 1-1,0-1 1,0 0-1,0 1 1,5 4 0,-7-6-1,0 1 1,-1-1 0,1 1 0,0-1 0,-1 1 0,1 0-1,-1-1 1,1 1 0,-1 0 0,1-1 0,-1 1 0,1 0-1,-1 0 1,0-1 0,1 1 0,-1 0 0,0 0 0,0 0-1,0 0 1,1 0 0,-1-1 0,0 1 0,0 0 0,0 0-1,0 0 1,-1 0 0,1 0 0,0-1 0,0 1 0,-1 2-1,-20 20-2,5-7 0,2 0 5,-2-1 0,0-1 1,-1 0-1,0-1 0,-30 17 0,-101 42 32,58-31-19,-115 59 41,107-42 35,97-58-86,0 1 1,1 0-1,-1-1 0,0 1 1,0-1-1,0 1 0,0-1 1,0 1-1,0-1 0,0 0 1,0 0-1,0 1 0,0-1 1,0 0-1,0 0 0,0 0 1,0 0-1,0 0 0,0 0 1,0 0-1,0 0 0,0 0 1,0-1-1,0 1 0,0 0 1,0-1-1,0 1 0,-1-1 1,2 0-2,-1 0 0,1 0 0,0 0 0,0 0 0,0 0 0,0 0 1,0 0-1,0 0 0,0 0 0,0 0 0,0 0 0,0 0 0,0 1 1,1-1-1,-1 0 0,0 0 0,1 0 0,-1 0 0,1 0 0,-1 1 1,1-1-1,-1 0 0,1 0 0,-1 1 0,1-1 0,0 0 1,-1 1-1,2-2 0,23-22-9,0 2 0,2 0 0,0 1 1,2 2-1,43-22 0,160-62-48,-172 78 49,252-97-26,-245 102 23,0 2 0,1 3 1,95-9-1,-161 24 7,3-1-5,1 0 0,-1 1 0,1 0 0,0 0 0,-1 0 0,1 0 0,5 2 0,-10-2 4,-1 1-1,0-1 1,1 0 0,-1 0 0,0 0-1,0 1 1,1-1 0,-1 0-1,0 0 1,0 1 0,1-1-1,-1 0 1,0 0 0,0 1-1,0-1 1,1 0 0,-1 1 0,0-1-1,0 0 1,0 1 0,0-1-1,0 1 1,0-1 0,0 0-1,0 1 1,0-1 0,0 0-1,0 1 1,0-1 0,0 0 0,0 1-1,0-1 1,0 0 0,0 1-1,0-1 1,-1 0 0,1 1-1,0-1 1,0 0 0,0 1-1,-1-1 1,1 0 0,0 1 0,0-1-1,-1 0 1,1 0 0,0 0-1,0 1 1,-1-1 0,1 0-1,0 0 1,-1 1 0,-12 9-10,0 1 1,0-1 0,-1-1-1,0-1 1,-27 13 0,18-10 8,-372 170 32,-11-19 52,354-142-68,8-2 2,3-1 22,-1-2 1,-52 12-1,84-25-21,0-1-1,1 0 1,-1-1-1,0 0 1,-11-2-1,17 2-4,1 0 0,0-1 0,-1 1 0,1-1 0,0 0 0,0 0-1,-1 0 1,1-1 0,0 1 0,0-1 0,0 0 0,1 1 0,-1-1 0,0 0 0,1-1 0,-1 1 0,-2-3 0,4 3-6,1 1 1,-1-1 0,1 1 0,-1-1 0,1 0 0,-1 1 0,1-1 0,0 0 0,0 1 0,-1-1 0,2 0 0,-1 1 0,0-1 0,0 0 0,0 1 0,1-1 0,0-1 0,11-27 5,-10 26-12,5-7-13,0 0 0,0 0 1,1 1-1,1 0 0,-1 1 1,2-1-1,-1 2 0,1-1 0,20-12 1,8-2-57,63-27 1,-97 48 65,76-31-26,1 4-1,1 3 0,2 4 1,0 3-1,139-12 1,-221 31 29,112-9-6,-95 9 5,1 0 1,-1 2-1,0 0 0,19 4 0,-32-4 0,-1-1 0,1 1 0,-1 0 0,0 0 0,0 0 0,7 5 0,-11-7 0,0 1 0,0 0 0,0 0 0,0 0 0,0 0-1,-1-1 1,1 1 0,0 0 0,0 1 0,-1-1 0,1 0 0,0 0 0,-1 0-1,1 0 1,-1 0 0,1 1 0,-1-1 0,0 0 0,0 0 0,1 1 0,-1-1 0,0 0-1,0 1 1,0-1 0,0 0 0,-1 0 0,1 1 0,0-1 0,0 0 0,-1 0-1,1 1 1,-1-1 0,0 2 0,-3 4 1,-1 0 0,1 0 0,-1 0 0,0 0 0,0-1 0,-1 0 0,0 0 0,-11 8 0,-7 3 17,-29 15 0,21-13-6,-87 44 21,100-51-20,0-2 0,-28 12 0,40-19 0,0-1 0,-1 0-1,1 0 1,0 0 0,-1-1 0,1-1 0,-1 1 0,0-1 0,1 0 0,-12-2 0,17 2-7,0-1-1,0 1 0,0-1 1,0 1-1,1-1 1,-1 1-1,0-1 0,0 0 1,0 0-1,1 0 0,-1 0 1,1-1-1,-1 1 1,1 0-1,-1 0 0,1-1 1,0 1-1,-1-1 1,1 0-1,0 1 0,0-1 1,0 0-1,-1-2 1,2 4-7,0-1 0,0 0 0,-1 1 0,1-1 0,0 1 0,-1-1-1,1 1 1,0-1 0,-1 1 0,1-1 0,-1 1 0,1-1 0,-1 1 0,1 0 0,-1-1 0,1 1 0,-1 0 0,0-1 0,1 1 0,-1 0 0,1 0 0,-1-1 0,0 1 0,0 0 0,-22 0-12,17 0 15,-49 5-15,0 2 0,0 2 1,-95 30-1,146-38 7,1 1 0,-1-1 0,0 0 0,0 0 1,0-1-1,0 1 0,-4-1 0,7 0-58,0 0-1,0 0 1,1 0 0,-1-1-1,0 1 1,0 0 0,0-1-1,0 1 1,1 0 0,-1-1 0,0 1-1,0-1 1,1 0 0,-1 1-1,0-1 1,1 1 0,-1-1-1,1 0 1,-1 1 0,1-1 0,-1 0-1,1 0 1,-1 0 0,1 1-1,0-1 1,-1 0 0,1 0-1,0 0 1,0 0 0,-1 0 0,1 1-1,0-1 1,0 0 0,0 0-1,1-1 1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4T15:26:55.57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299 726 5121,'-6'-5'755,"5"3"-504,-1 0 1,0-1 0,1 1-1,0 0 1,-2-4-1,3 6-269,0-1 0,0 0 0,0 1 0,-1-1-1,1 1 1,0-1 0,0 0 0,1 1 0,-1-1-1,0 1 1,0-1 0,0 0 0,0 1 0,0-1-1,1 1 1,-1-1 0,0 1 0,0-1 0,1 1-1,-1-1 1,1 1 0,-1-1 0,0 1 0,1-1-1,-1 1 1,1 0 0,-1-1 0,1 1 0,-1-1-1,1 1 1,-1 0 0,1 0 0,-1-1 0,1 1-1,-1 0 1,2 0 0,-1-1 36,0-1-1,0 1 1,0 0-1,0 0 1,-1-1-1,1 1 1,-1 0-1,1-1 1,-1 1-1,1-1 1,-1 1-1,0 0 1,1-1-1,-1-2 1,6-22 526,6 4-255,-9 17-200,0 0 0,0-1 0,-1 1 0,1-1 1,-1 0-1,0 0 0,-1 0 0,1 0 0,-1 0 1,-1 0-1,1 0 0,-1-10 0,-7-63 1045,4 56-1038,0 0-1,2 0 1,0-1 0,2 1-1,1 0 1,7-38-1,-2 27-105,-5 24-3,0 0 0,0 0 0,1 0 0,7-14 1,-10 24 9,0-1 0,0 1 0,0 0 0,0 0 1,0-1-1,0 1 0,1 0 0,-1 0 0,0-1 1,0 1-1,0 0 0,0 0 0,1 0 0,-1-1 1,0 1-1,0 0 0,0 0 0,1 0 0,-1 0 0,0-1 1,0 1-1,1 0 0,-1 0 0,0 0 0,0 0 1,1 0-1,-1 0 0,0 0 0,0 0 0,1 0 1,-1 0-1,0 0 0,0 0 0,1 0 0,-1 0 1,0 0-1,0 0 0,1 0 0,-1 0 0,0 0 1,0 0-1,1 0 0,-1 1 0,0-1 0,0 0 1,1 0-1,-1 0 0,0 0 0,0 0 0,0 1 0,1-1 1,-1 0-1,0 0 0,0 1 0,1 0-9,0 0 0,-1 0-1,1 1 1,-1-1 0,1 0-1,-1 1 1,1-1 0,-1 0-1,0 1 1,0-1 0,1 0-1,-1 3 1,-2 42-6,-7 84 9,4-80 12,-28 176 59,25-186-42,-2-1 0,-2 0 1,-25 58-1,35-92 39,0-1 0,0 0 0,0 0 1,-1 0-1,-3 4 0,5-7-33,1-1-1,0 0 1,-1 1 0,1-1-1,0 0 1,-1 0-1,1 1 1,-1-1 0,1 0-1,0 0 1,-1 0-1,1 1 1,-1-1 0,1 0-1,-1 0 1,1 0 0,-1 0-1,1 0 1,-1 0-1,1 0 1,0 0 0,-1 0-1,0 0 1,0-1 19,0 1-1,1-1 1,-1 1 0,0-1 0,0 1 0,1-1 0,-1 0-1,0 1 1,1-1 0,-1 0 0,1 0 0,-1 1 0,1-1-1,-1 0 1,1 0 0,-1-1 0,-5-13 108,0-1 0,1 0 0,0-1 0,1 1 0,-2-23 0,-1-89-112,6 76 1,-3-50-66,-28-161 0,30 244-284,5 49 203,-2 2 106,-2 1 1,-1 0-1,-2-1 0,-1 0 1,-12 41-1,-5 2 7,-12 38 8,16-54 1,14-42-9,-1 0 0,-10 22 0,7-18 8,7-18-7,0 1 0,0 0 0,-1-1 1,1 1-1,-1-1 0,0 0 0,0 0 0,-3 5 0,5-8-3,0 0 0,0 0 0,0 0 0,0 0 0,0 0 0,0 0 1,0 0-1,0 0 0,0 0 0,0 0 0,0 0 0,-1-1 0,1 1 0,0 0 0,0 0 1,0 0-1,0 0 0,0 0 0,0 0 25,0 0-25,0 0 0,0 0 0,0 0 0,0 0 0,0 0 0,0 0 0,0 0 0,0 0 1,-1 0-1,1 0 0,0-1 0,0 1 0,0 0 0,0 0 0,0 0 0,0 0 0,0 0 1,0 0-1,0 0 0,0 0 0,10-19 220,3-1-211,23-29 0,-26 36-13,-1 0 1,1 0-1,-2-1 0,0 0 1,-1 0-1,7-20 1,31-95 10,39-96-12,-73 201-8,2 0 0,0 1 0,1 0 1,2 2-1,0-1 0,35-33 1,-43 47-6,1 0 0,0 1 0,0 0 0,1 0 0,0 1 0,18-8 0,-23 12 4,-1 1 0,0 0 0,1 0 0,-1 0 0,1 0 0,-1 1 0,1-1 0,-1 1 0,1 0 0,-1 1 0,1-1 0,-1 1 0,0 0 0,1 0 0,-1 0 0,0 1 0,1-1 0,-1 1 0,0 0 0,4 3-1,-3-2 5,0 1-1,0 0 1,0 1-1,-1-1 1,1 1-1,-1 0 1,0 0-1,0 1 1,-1-1-1,0 1 1,0-1-1,0 1 1,-1 0-1,1 0 1,-2 0-1,1 1 1,0-1-1,-1 0 1,0 8-1,1 13 12,-1 0 0,-2 0 1,-5 34-1,5-49-3,-18 145 81,-5 51 341,29-149-54,-9-62-152,4 3-208,-1 0-1,1 0 1,0 0-1,-1-1 1,1 1-1,0 0 0,0 0 1,-1 0-1,1 0 1,0 0-1,0 0 1,-1-1-1,1 1 0,0 0 1,0 0-1,0 0 1,-1-1-1,1 1 1,0 0-1,0 0 0,0-1 1,0 1-1,-1 0 1,1 0-1,0-1 0,0 1 1,0 0-1,0 0 1,0-1-1,0 1 1,0 0-1,0-1 0,0 1 1,0 0-1,0 0 1,0-1-1,0 1 1,0 0-1,0-1 0,7-22 164,-5 17-166,0 0 1,0 0 0,0 0 0,1 0 0,4-7 0,14-22 15,-4 7-8,0-1 1,14-38-1,23-93 26,5-11-55,-57 166-5,0 0 1,1 0-1,-1 1 0,1-1 0,0 1 1,6-7-1,-8 10 9,-1 1-1,1-1 0,0 0 1,-1 1-1,1 0 1,-1-1-1,1 1 1,0-1-1,-1 1 1,1 0-1,0 0 0,0-1 1,-1 1-1,1 0 1,0 0-1,-1 0 1,1 0-1,0-1 1,0 1-1,1 1 1,-1-1-2,0 1 1,0-1 0,0 1-1,-1-1 1,1 1 0,0 0-1,0-1 1,-1 1 0,1 0-1,0 0 1,-1 0 0,1-1-1,0 1 1,-1 0 0,1 0-1,-1 0 1,0 0 0,1 0-1,-1 2 1,3 8-10,0-1-1,-1 1 1,0 0 0,-1 0-1,0 0 1,-1 0 0,0 0-1,-3 15 1,-2 11 15,-13 39 1,14-61-3,-40 128 12,11-42 11,23-66 3,-1-1-1,-2 0 0,-1-1 1,-29 49-1,40-78 2,1 0 0,-1 0 0,0 0 0,0-1-1,0 1 1,-1-1 0,1 0 0,-1 0-1,0 0 1,0 0 0,-6 3 0,9-6-15,1 0-1,-1 0 1,1 0 0,-1 0 0,1 0-1,-1 0 1,1 0 0,-1 0 0,1 0-1,-1 0 1,1 0 0,-1-1 0,1 1-1,-1 0 1,1 0 0,-1 0 0,1-1-1,0 1 1,-1 0 0,1-1 0,-1 1-1,1 0 1,0-1 0,-1 1 0,1 0-1,0-1 1,0 1 0,-1-1 0,1 1-1,0-1 1,0 1 0,-1 0 0,1-1-1,0 1 1,0-1 0,0 1 0,0-1-1,0 1 1,0-1 0,0 0 0,-1-21 78,30-161-130,-14 106-182,-6 34-689,26-70-1,-12 32-1521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4T15:26:57.50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775 381 2320,'-58'-42'2925,"30"24"-2120,2-2-1,0-1 0,-30-31 0,41 37-778,12 12-56,-1 0 0,1 0 0,0 0 0,1 0 0,-1-1 0,0 1 0,1-1 0,0 0 0,-3-6 0,5 9 16,-1 1 1,1-1-1,0 1 0,0-1 0,0 0 0,0 1 0,0-1 0,0 1 0,0-1 0,0 1 0,1-1 0,-1 1 0,0-1 0,0 1 0,0-1 0,0 1 0,1 0 0,-1-1 0,0 1 0,0-1 0,1 1 0,-1-1 0,0 1 0,1 0 1,-1-1-1,0 1 0,1-1 0,16-8-60,-7 5 32,33-16-68,-43 19 106,1 1 0,0-1 0,-1 1-1,1-1 1,0 1 0,0 0 0,-1-1 0,1 1-1,0 0 1,0 0 0,-1-1 0,1 1-1,0 0 1,0 0 0,0 0 0,-1 0 0,1 0-1,0 0 1,0 0 0,0 0 0,-1 1-1,1-1 1,0 0 0,0 0 0,-1 1 0,1-1-1,0 0 1,0 1 0,-1-1 0,1 1-1,-1-1 1,1 1 0,0-1 0,-1 1 0,1-1-1,-1 1 1,1 0 0,-1-1 0,1 1-1,-1 0 1,0-1 0,1 1 0,-1 0 0,0 0-1,1-1 1,-1 1 0,0 0 0,0 1-1,1 3 7,-1 1 0,1-1-1,-2 0 1,1 1-1,-1 6 1,1-10-5,-3 14 19,0 0 1,-1-1-1,-1 1 0,0-1 0,-10 19 1,11-24 11,-1-1 1,0 0 0,-1 0 0,0 0 0,-1-1-1,1 0 1,-2 0 0,1-1 0,-10 7 0,4-5 110,-1-1 0,-24 10 0,-6 3 484,43-21-586,1 1 1,-1-1-1,0 1 1,1-1-1,-1 1 1,0-1-1,0 0 1,0 0-1,1 1 0,-1-1 1,0 0-1,0 0 1,0 0-1,0 0 1,1 0-1,-1 0 1,0 0-1,0 0 1,0 0-1,0 0 1,1-1-1,-1 1 0,0 0 1,0 0-1,0-1 1,1 1-1,-2-1 1,1 0 2,0-1-1,0 1 1,0 0 0,0-1 0,0 1-1,0-1 1,1 1 0,-1-1 0,1 1-1,-1-1 1,1 1 0,-1-1 0,1-2 0,-1-3 4,1 0 0,0 0 0,0 0 0,0-1 1,3-12-1,0 8-32,-1 2-14,0 1 0,1 0 0,0-1 0,0 1 0,1 0 0,0 1 0,0-1 0,1 1 0,7-9 0,2 1-35,1 1 0,0 1 0,1 0 0,30-19 0,-9 10-104,49-22-1,-55 34 39,-30 10 94,0 1 1,0-1-1,0 1 0,0 0 0,1 0 0,-1-1 0,0 1 0,0 0 0,0 0 0,0 0 0,0 0 1,1 1-1,-1-1 0,0 0 0,0 0 0,0 1 0,0-1 0,0 1 0,0-1 0,0 1 0,0-1 1,0 1-1,2 1 0,-3-2 5,0 0 0,0 1 0,0-1 0,1 1 0,-1-1 0,0 0 0,0 1 0,0-1 0,0 1 0,0-1 0,0 1 0,0-1 0,0 0 1,0 1-1,-1-1 0,1 1 0,0-1 0,0 0 0,0 1 0,0-1 0,-1 0 0,1 1 0,0-1 0,-1 1 0,-5 8-9,-1 1 1,-1-2-1,1 1 0,-1-1 1,-16 12-1,0 2 30,-20 20 135,-1-1-1,-77 51 0,104-80-102,0-2 0,-1 0 0,0-1-1,0 0 1,-1-2 0,0 0 0,0-2 0,-1 0 0,0-1-1,-40 2 1,46-6-27,1 0-1,-1-1 1,0-1-1,0 0 0,-27-8 1,39 9-26,0 0-1,0 0 1,0 0 0,0-1 0,0 1 0,0-1 0,0 1-1,0-1 1,1 0 0,-1 0 0,1 0 0,0-1 0,-1 1-1,1-1 1,0 1 0,0-1 0,1 0 0,-1 1 0,0-1-1,1 0 1,0 0 0,0 0 0,0 0 0,0-1-1,0 1 1,1 0 0,-1 0 0,1-1 0,0 1 0,0 0-1,0 0 1,0-1 0,1-2 0,0-1-42,1 0 0,0 0 1,1 0-1,-1 1 0,1 0 0,0-1 1,7-8-1,32-40-404,-36 47 380,8-7-151,1 0-1,0 0 0,1 2 0,0 0 0,33-19 0,98-43-2106,-128 66 1873,28-15-921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4T15:28:02.86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817 872 1872,'-23'-12'250,"-184"-101"872,183 97-744,1 0 1,0-2-1,2 0 1,0-2-1,1 0 1,-20-28-1,32 37-272,2 1-1,0-1 0,0 0 0,1 0 1,0-1-1,1 0 0,1 1 1,-1-1-1,2-1 0,0 1 1,0 0-1,1-1 0,1 1 1,0 0-1,1-1 0,0 1 0,1 0 1,0-1-1,1 1 0,0 0 1,1 0-1,0 1 0,1-1 1,0 1-1,1 0 0,11-15 1,7-12-129,-12 19 14,20-26 0,-29 41 13,0 0-1,1 1 0,-1-1 1,1 1-1,-1 0 0,1 0 0,0 0 1,0 1-1,1-1 0,-1 1 1,0 0-1,8-2 0,-45 50 351,-3 8-321,31-47-12,-1 0-1,1 0 1,-1-1 0,0 0 0,0 0-1,-1-1 1,1 0 0,-12 7-1,-19 15 275,23-15 162,15-17 12,29-29-273,-28 33-196,23-22 25,-1-2-1,-1 0 0,32-46 0,-50 63 17,0 0 0,0 0 0,0 1 0,1 0 0,8-8 0,-13 12 138,-8 2-28,-9 1-31,15 0-116,-3 1 2,1 0 0,0-1 0,-1 1 0,1 0-1,-1 1 1,1-1 0,0 1 0,-3 1-1,-24 15 20,9-4 9,-2-1-1,-23 9 1,29-13 4,0 0 1,-24 17 0,-4 3 49,45-29-83,-1 1 0,1-1 0,0 0 0,-1 1 0,1-1 1,-1 0-1,1 1 0,0-1 0,-1 0 0,1 0 0,-1 1 0,1-1 0,-1 0 0,1 0 1,-1 0-1,1 0 0,-1 0 0,1 0 0,-1 0 0,1 0 0,-1 0 0,1 0 1,-1 0-1,1 0 0,-1 0 0,1 0 0,-1 0 0,1-1 0,-1 1 0,1 0 0,-1 0 1,1 0-1,0-1 0,-1 1 0,1 0 0,-1-1 0,1 1 0,0 0 0,-1-1 0,1 1 1,0-1-1,-1 1 0,1-1 0,0 0 8,0 0 1,0 0-1,0-1 1,0 1-1,0 0 0,0 0 1,0 0-1,1-1 1,-1 1-1,1 0 0,-1 0 1,1 0-1,-1 0 1,1 0-1,-1 0 1,1 0-1,0 0 0,0 0 1,-1 0-1,2-1 1,10-10-3,1 0 0,25-18 0,-22 17-10,1 0 0,13-16 0,-4-4-1,5-6 0,-29 37 0,0 0 0,0 0-1,0 1 1,0-1 0,0 1 0,0 0 0,0-1 0,1 1 0,-1 0 0,0 0 0,1 1 0,-1-1 0,1 0 0,-1 1-1,6-1 1,-12 0-6,3 1 9,-1 0 0,0 0 0,1 0 0,-1 0 0,0 0-1,1 0 1,-1 0 0,0 0 0,1 1 0,-1-1-1,0 1 1,1-1 0,-1 1 0,1 0 0,-1-1 0,1 1-1,-1 0 1,1 0 0,-1 0 0,-1 2 0,-9 5 8,-102 63 128,81-51-74,11-7 10,-28 13-1,8-9 12,10-4 20,0 1 0,-45 28 0,62-38-87,11-5-17,5 1 6,2 0 6,190-31 31,-100 14-30,-86 16-12,-3 0 1,-1 0 0,1 0 0,-1 1 0,1-1 0,-1 1 0,1 0 0,-1 0 1,1 0-1,0 1 0,-1-1 0,1 1 0,4 2 0,-7-3-1,-1 0 1,0 0 0,0 0 0,0 1-1,1-1 1,-1 0 0,0 0-1,0 1 1,0-1 0,0 0 0,0 0-1,0 1 1,0-1 0,0 0 0,0 0-1,0 1 1,0-1 0,0 0 0,0 0-1,0 1 1,0-1 0,0 0 0,0 1-1,0-1 1,0 0 0,0 0 0,0 1-1,0-1 1,0 0 0,0 0 0,0 1-1,-1-1 1,1 0 0,0 0 0,0 0-1,0 1 1,-1-1 0,1 0 0,0 0-1,0 0 1,0 0 0,-1 1 0,-12 9 278,8-6-236,-20 13-37,-7 13-75,32-30 59,0 0 0,-1 0 0,1 0 0,0 0 1,0 0-1,-1 1 0,1-1 0,0 0 0,0 0 0,-1 0 1,1 1-1,0-1 0,0 0 0,0 0 0,-1 1 0,1-1 1,0 0-1,0 0 0,0 1 0,0-1 0,0 0 1,0 0-1,-1 1 0,1-1 0,0 0 0,0 1 0,0-1 1,0 0-1,0 0 0,0 1 0,0-1 0,0 0 0,0 1 1,0-1-1,1 0 0,-1 0 0,0 1 0,0-1 1,0 1-1,9-1-409,-6 0 231,17 0-872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4T11:20:16.26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9 840,'0'-6'472,"9"3"-136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4T11:20:18.05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225 275 2056,'9'-7'420,"1"1"0,-1 0 0,1 0 0,16-6 0,5-2-300,113-69-134,-124 69 60,-16 8 158,-13 7 270,-121 54 1759,92-38-1693,-1 0 0,-71 19 0,101-34-479,0 0 0,-1-1 0,1 0-1,-1-1 1,1 0 0,-15-2 0,23 2-57,0 0 0,0 0 0,1 0-1,-1 0 1,0-1 0,1 1 0,-1 0 0,0 0 0,0-1 0,1 1 0,-1 0 0,0-1 0,1 1 0,-1 0 0,1-1 0,-1 1 0,0-1 0,1 1 0,-1-1 0,1 0 0,-1 1 0,1-1 0,0 1 0,-1-1 0,1 0 0,0 1 0,-1-2-1,1 0 3,0 1 0,0-1-1,0 0 1,0 1 0,0 0-1,0-1 1,1 1 0,-1-1-1,1 1 1,-1-1 0,1 1-1,0 0 1,0-2 0,3-3 4,-1 1 1,1 0 0,0-1 0,0 2 0,8-8-1,3 0-3,1 0 0,1 1-1,31-15 1,-43 23-9,1 0 0,-1 1-1,1 0 1,0 0 0,0 1 0,0-1 0,-1 1-1,1 0 1,0 1 0,0 0 0,0 0 0,0 0-1,0 0 1,0 1 0,0 0 0,11 4 0,-15-5 18,-1 1 1,0-1 0,1 1 0,-1 0 0,0-1-1,0 1 1,0 0 0,0 0 0,0 0-1,1 0 1,-2 0 0,1 0 0,0 0-1,0 0 1,0 0 0,0 0 0,-1 1-1,1-1 1,-1 0 0,2 3 0,-21-4 548,7 2-552,0-1 0,-1 2 0,1-1 0,-17 8 0,9-4 5,-141 57 388,123-47-364,36-15-46,1-1-3,1 0 1,-1 0-1,1 0 0,-1 1 0,1-1 0,-1 0 0,1 0 1,-1 0-1,1 1 0,-1-1 0,1 0 0,0 1 0,-1-1 1,1 0-1,-1 1 0,1-1 0,0 1 0,-1-1 0,1 1 1,0-1-1,0 1 0,-1-1 0,1 1 0,0-1 0,0 1 1,0-1-1,-1 1 0,1-1 0,0 1 0,0-1 0,0 1 1,0-1-1,0 1 0,20-4 0,3-2 39,0-2 1,-1-1-1,0-1 0,0 0 0,25-16 0,-35 19-7,202-110 237,-213 115-260,21-9 4,-22 10-5,1 0 0,0-1-1,-1 1 1,1 0 0,0-1 0,-1 1-1,1 0 1,0 0 0,0 0-1,-1 0 1,1 0 0,0-1 0,-1 1-1,1 1 1,0-1 0,0 0 0,-1 0-1,1 0 1,0 0 0,-1 0 0,1 1-1,0-1 1,0 1 0,-1-1 1,0 1-1,0 0 1,0 0 0,0-1 0,0 1 0,0 0 0,-1-1 0,1 1 0,0 0-1,0-1 1,-1 1 0,1 0 0,-1-1 0,1 1 0,0-1 0,-1 1 0,1 0-1,-1-1 1,0 1 0,1-1 0,-1 0 0,1 1 0,-1-1 0,0 1 0,0-1-1,-22 15 31,19-14-27,-9 7 13,-1 0 0,-27 9 0,37-15-13,0-1 0,0 0-1,0 0 1,0 0 0,-1 0-1,1-1 1,0 0 0,0 0 0,-1 0-1,1 0 1,0 0 0,0-1-1,0 0 1,-1 0 0,-5-2-1,10 2-4,-1 1 0,1 0 0,-1-1 0,1 1 0,-1-1 0,1 1 0,-1 0 0,1-1 0,0 1-1,-1-1 1,1 1 0,0-1 0,-1 1 0,1-1 0,0 1 0,0-1 0,-1 0 0,1 1-1,0-1 1,0 1 0,0-1 0,0 0 0,0 1 0,0-1 0,0 1 0,0-1 0,0 0 0,0 1-1,0-1 1,0 1 0,1-1 0,-1 1 0,0-1 0,0 0 0,1 1 0,-1-1 0,1 0 3,-1 1 1,0-1-1,1 0 1,-1 1-1,0-1 1,0 1-1,0-1 1,0 0-1,1 1 1,-1-1 0,0 0-1,0 1 1,0-1-1,0 0 1,0 1-1,-1-1 1,1 1-1,0-1 1,0 0-1,0 1 1,0-1-1,-1 0 1,1 1 0,0-1-1,-1 1 1,1-1-1,0 1 1,-1-1-1,1 1 1,-1-1-1,1 1 1,-1-1-1,1 1 1,-1-1-1,-14-6-3,-1 1 0,-27-8-1,36 12-1,-1 1 0,0 0 0,0 0 0,-10 0 0,-17-2 13,32 3-11,-2-1 1,0 0-1,1 0 1,-1-1 0,0 1 0,1-1 0,-1 0-1,1-1 1,-8-4 0,44 2-48,-23 4 53,19-3 1,-1 1 0,1 1 0,0 1 0,53 7-1,60 15 403,-147-20-404,1 0 0,0 0 1,-1 1-1,1 0 0,0 0 1,0 0-1,0 0 0,-7 6 1,8-5-3,-1 0 1,0-1-1,0 1 1,1-1-1,-1 0 1,0-1-1,-1 1 1,-8 1 0,-91 7 117,7 0-20,64-1-71,33-9-31,0 1 0,-1-1 0,1 1 0,0-1 0,0 1-1,0-1 1,0 1 0,-1 0 0,1-1 0,0 1 0,0 0 0,0 0-1,1 0 1,-1 0 0,0 0 0,0 0 0,0 0 0,1 0 0,-1 0 0,0 0-1,1 0 1,-1 0 0,1 2 0,0-2 24,14-2-13,17 1-14,50 7-1,34 15-15,-52-8 31,-59-13-11,0-1 0,-1 2 0,1-1 0,0 0 1,0 1-1,0-1 0,4 4 0,-8-5 1,1 1 0,0-1-1,-1 1 1,1 0 0,0-1 0,-1 1-1,1 0 1,-1-1 0,1 1 0,-1 0 0,0 0-1,1-1 1,-1 1 0,0 0 0,1 0-1,-1 0 1,0 0 0,0-1 0,0 1 0,0 0-1,0 0 1,0 0 0,0 0 0,0 0-1,0-1 1,0 1 0,0 0 0,-1 0-1,1 0 1,0 0 0,0-1 0,-1 1 0,1 0-1,-1 0 1,1-1 0,-1 1 0,1 0-1,-1-1 1,1 1 0,-1 0 0,0-1 0,0 1-1,-6 6 13,-1-1 0,0-1 0,0 1 0,0-1 0,0-1 0,-1 1 0,0-1 0,0-1 0,0 0 0,0 0 0,-13 1 0,21-3-13,0-1-1,0 0 0,0 0 0,0 1 1,-1-1-1,1 1 0,0-1 1,0 1-1,0-1 0,0 1 0,0-1 1,0 1-1,0 0 0,0 0 0,0 0 1,1-1-1,-1 1 0,0 0 1,0 0-1,1 0 0,-1 1 0,0 0-3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4T15:16:15.51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286 369 368,'-35'-13'716,"1"-1"0,1-3 0,1 0 0,-46-33 0,73 46-702,1 0 1,0-1-1,0 1 1,0-1-1,1 0 1,-1 0-1,1 0 1,1-1 0,-1 1-1,1-1 1,0 1-1,0-1 1,0 0-1,1 0 1,0 1-1,0-1 1,0 0 0,1 0-1,0 0 1,0 0-1,1 0 1,-1 0-1,4-11 1,1 0 88,0-3 174,-5 20-271,1-1 0,-1 1 0,0 0 0,0-1 0,0 1-1,0 0 1,0 0 0,0-1 0,1 1 0,-1 0 0,0 0-1,0-1 1,0 1 0,1 0 0,-1 0 0,0-1-1,0 1 1,1 0 0,-1 0 0,0 0 0,1 0 0,-1 0-1,0-1 1,0 1 0,1 0 0,-1 0 0,0 0 0,1 0-1,-1 0 1,0 0 0,1 0 0,-1 0 0,0 0-1,1 0 1,-1 0 0,0 0 0,1 0 0,-1 0 0,1 1-1,13 6 12,-10-6-9,0 0 1,-1 1 0,1-1 0,-1 1-1,0 0 1,1 0 0,-1 0 0,0 1-1,0-1 1,0 1 0,-1 0 0,1-1-1,-1 1 1,1 0 0,-1 1 0,0-1-1,0 0 1,0 1 0,-1-1 0,3 5-1,-4-6 27,0-1 0,0 1-1,1 0 1,-1-1-1,0 1 1,0-1 0,-1 1-1,1-1 1,0 1-1,0 0 1,-1-1 0,1 1-1,-2 2 1,-2 11 338,-4 30 2588,9-46-2955,-1-1 1,1 1 0,-1 0 0,1 0 0,-1 0 0,1 0 0,0 0 0,0 0-1,0 0 1,-1 0 0,1 0 0,0 0 0,0 1 0,0-1 0,0 0 0,1 0-1,1 0 1,12-10-2,53-47-7,-67 57 0,0 0 0,1 0 0,-1 0 0,1 0 0,0 1 0,-1-1 0,1 0 0,0 1 0,-1-1-1,1 1 1,0 0 0,0 0 0,-1 0 0,1 0 0,0 0 0,0 0 0,-1 0 0,1 0 0,0 0 0,-1 1 0,1-1-1,0 1 1,2 1 0,-2-1 1,1 0-1,-1 0 0,1 1 0,-1-1 0,1 1 1,-1 0-1,0 0 0,0-1 0,0 1 1,0 1-1,0-1 0,-1 0 0,3 4 1,-10-8 713,-3-2-452,8 4-261,1-1-1,0 1 1,0-1 0,0 1-1,1-1 1,-1 1 0,0-1-1,0 1 1,0-1 0,0 1-1,0 0 1,0-1 0,1 1-1,-1-1 1,0 1 0,0-1-1,1 1 1,-1 0 0,0-1-1,1 1 1,-1 0 0,0-1-1,1 1 1,-1 0-1,1-1 1,-1 1 0,0 0-1,2-1 1,29-28-14,-25 22 13,1 1 1,0 0-1,0 0 1,0 0-1,1 0 1,0 1-1,0 1 1,1-1-1,-1 2 1,14-6-1,-15 8-5,16-5 22,-23 6-17,1 0-1,-1 0 1,0 0 0,1 0 0,-1 0-1,1 0 1,-1-1 0,0 1 0,1 0-1,-1 0 1,1-1 0,-1 1-1,0 0 1,1 0 0,-1-1 0,0 1-1,1 0 1,-1-1 0,0 1 0,0 0-1,1-1 1,-1 1 0,0-1-1,0 1 1,0-1 0,0 1 0,1 0-1,-1-1 1,0 1 0,0-1 0,0 1-1,0-1 1,0 1 0,0 0-1,0-1 1,0 1 0,0-1 0,0 1-1,-1-1 1,1 0 0,-1 1 8,0 0 0,0 0 0,0 0 0,0 0 0,0 0 0,0 0 0,0 1 0,0-1 0,0 0 0,0 1 0,0-1 0,0 0 0,0 1 0,0-1 0,-1 1 0,-38 23 84,31-18-58,0-1 0,0 0 0,-1 0 0,1-1 0,-12 3 1,14-5-17,-1-1 0,0-1 0,1 1 0,-1-1 1,0 0-1,0-1 0,-10-1 0,-20-2 43,35 4-47,0-1 0,0 0 1,0 0-1,0 0 1,1 0-1,-1 0 1,0 0-1,1-1 0,-1 0 1,1 1-1,-1-1 1,1 0-1,0 0 1,0 0-1,0-1 1,0 1-1,0 0 0,0-1 1,1 1-1,-3-5 1,-6-7 6,10 14-18,-1-1 0,1 1 0,-1 0 0,1-1 1,0 1-1,-1 0 0,1-1 0,-1 1 0,1-1 1,0 1-1,-1-1 0,1 1 0,0-1 1,0 1-1,-1-1 0,1 0 0,0 1 0,0-1 1,0 1-1,0-1 0,0 0 0,0 1 0,0-1 1,0 1-1,0-1 0,0 0 0,0 1 0,0-1 1,0 1-1,0-1 0,0 1 0,1-1 0,-1 0 1,0 1-1,0-1 0,1 1 0,-1-1 0,0 1 1,1-1-1,-1 1 0,1 0 0,-1-1 1,1 1-1,-1-1 0,0 1 0,1 0 0,0-1 1,2 0-4,0 0 0,0 0 1,1 0-1,-1 0 1,0 1-1,0 0 1,6-1-1,-9 1 1,0 0 0,0 0 0,0 0 0,0 0 0,0 0-1,0 0 1,0 0 0,0 0 0,-1 0 0,1 0 0,0 0 0,0 0 0,0 0 0,0 0 0,0 0 0,0 0 0,0 0 0,0-1 0,0 1-1,0 0 1,0 0 0,0 0 0,0 0 0,0 0 0,0 0 0,0 0 0,0 0 0,0 0 0,0 0 0,0 0 0,0-1 0,0 1-1,0 0 1,0 0 0,0 0 0,0 0 0,0 0 0,0 0 0,0 0 0,0 0 0,0 0 0,0 0 0,0 0 0,0 0 0,1 0-1,-1-1 1,0 1 0,0 0 0,0 0 0,0 0 0,0 0 0,0 0 0,0 0 0,0 0 0,0 0 3,0 0 0,-1 0 1,1 0-1,0 0 0,-1-1 1,1 1-1,0 0 1,0 0-1,-1 0 0,1 0 1,0 0-1,-1 0 0,1 0 1,0 0-1,-1 0 0,1 1 1,0-1-1,-1 0 0,1 0 1,0 0-1,0 0 0,-1 0 1,1 0-1,0 1 1,0-1-1,-1 0 0,1 0 1,0 0-1,0 1 0,-1-1 1,1 1-1,0-1 10,-1 0-1,1 1 1,-1-1 0,1 0 0,-1 1 0,1-1-1,-1 0 1,1 0 0,-1 0 0,1 1-1,-1-1 1,1 0 0,-1 0 0,1 0-1,-1 0 1,1 0 0,-1 0 0,1 0-1,-1 0 1,1 0 0,-1 0 0,0 0-1,1 0 1,-2-1 0,2 1 8,0 0 0,-1 0 0,1 0 0,0-1 0,-1 1 0,1 0 0,-1 0 0,1 0 0,-1 0 0,1 0 0,0 0-1,-1 0 1,1 0 0,-1 0 0,1 0 0,0 0 0,-1 0 0,1 1 0,-1-1 0,1 0 0,0 0 0,-1 0 0,1 0 0,-1 1 0,1-1 0,0 0 0,-1 0 0,1 1 0,0-1 0,0 0 0,-1 1 0,1-1 0,0 0 0,0 1 0,-1-1-1,1 0 1,0 1 0,0-1 0,0 0 0,-1 1 0,1 0 0,-13 79 159,13-78-162,-1-1 1,0 1-1,1 0 0,-1-1 1,0 1-1,1-1 1,-1 1-1,0-1 0,0 1 1,-1-1-1,1 0 1,0 1-1,0-1 0,-1 0 1,1 0-1,0 0 1,-1 0-1,1 0 0,-1 0 1,1 0-1,-1-1 1,-2 2-1,-7 4 140,-7 14 116,16-18-257,1 0-1,-1 1 1,0-1-1,0 0 1,0 0-1,0 0 1,0 0 0,-1-1-1,1 1 1,0-1-1,-1 1 1,0-1 0,-3 2-1,-31 2 108,36-5-109,2-1-10,0 1 0,-1-1-1,1 1 1,0-1 0,-1 1-1,1-1 1,0 1 0,0-1-1,0 1 1,-1 0-1,1 0 1,0-1 0,0 1-1,0 0 1,-1 0 0,1 0-1,0 0 1,0 0-1,0 0 1,1 0 0,8-1 1,0-1-3,-7 2-1,0 0-1,1-1 1,-1 1 0,0-1-1,0 0 1,0 0 0,0 0 0,0 0-1,0 0 1,0-1 0,0 1-1,0-1 1,0 0 0,-1 0-1,1 0 1,-1 0 0,3-3 0,-4 3-2,1 0 1,0-1-1,0 1 1,0 0 0,0 0-1,0 0 1,1 1-1,-1-1 1,0 1 0,1-1-1,-1 1 1,1 0-1,0-1 1,-1 2 0,1-1-1,0 0 1,0 0-1,-1 1 1,1-1 0,4 1-1,-5 0 0,7-2-56,-2 2-81,-1-1 0,0 0 0,0-1 0,1 1-1,-1-1 1,-1 0 0,1-1 0,0 1 0,0-1 0,9-7 0,0 2-1188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4T11:20:16.26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9 840,'0'-6'472,"9"3"-136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4T11:20:18.05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225 275 2056,'9'-7'420,"1"1"0,-1 0 0,1 0 0,16-6 0,5-2-300,113-69-134,-124 69 60,-16 8 158,-13 7 270,-121 54 1759,92-38-1693,-1 0 0,-71 19 0,101-34-479,0 0 0,-1-1 0,1 0-1,-1-1 1,1 0 0,-15-2 0,23 2-57,0 0 0,0 0 0,1 0-1,-1 0 1,0-1 0,1 1 0,-1 0 0,0 0 0,0-1 0,1 1 0,-1 0 0,0-1 0,1 1 0,-1 0 0,1-1 0,-1 1 0,0-1 0,1 1 0,-1-1 0,1 0 0,-1 1 0,1-1 0,0 1 0,-1-1 0,1 0 0,0 1 0,-1-2-1,1 0 3,0 1 0,0-1-1,0 0 1,0 1 0,0 0-1,0-1 1,1 1 0,-1-1-1,1 1 1,-1-1 0,1 1-1,0 0 1,0-2 0,3-3 4,-1 1 1,1 0 0,0-1 0,0 2 0,8-8-1,3 0-3,1 0 0,1 1-1,31-15 1,-43 23-9,1 0 0,-1 1-1,1 0 1,0 0 0,0 1 0,0-1 0,-1 1-1,1 0 1,0 1 0,0 0 0,0 0 0,0 0-1,0 0 1,0 1 0,0 0 0,11 4 0,-15-5 18,-1 1 1,0-1 0,1 1 0,-1 0 0,0-1-1,0 1 1,0 0 0,0 0 0,0 0-1,1 0 1,-2 0 0,1 0 0,0 0-1,0 0 1,0 0 0,0 0 0,-1 1-1,1-1 1,-1 0 0,2 3 0,-21-4 548,7 2-552,0-1 0,-1 2 0,1-1 0,-17 8 0,9-4 5,-141 57 388,123-47-364,36-15-46,1-1-3,1 0 1,-1 0-1,1 0 0,-1 1 0,1-1 0,-1 0 0,1 0 1,-1 0-1,1 1 0,-1-1 0,1 0 0,0 1 0,-1-1 1,1 0-1,-1 1 0,1-1 0,0 1 0,-1-1 0,1 1 1,0-1-1,0 1 0,-1-1 0,1 1 0,0-1 0,0 1 1,0-1-1,-1 1 0,1-1 0,0 1 0,0-1 0,0 1 1,0-1-1,0 1 0,20-4 0,3-2 39,0-2 1,-1-1-1,0-1 0,0 0 0,25-16 0,-35 19-7,202-110 237,-213 115-260,21-9 4,-22 10-5,1 0 0,0-1-1,-1 1 1,1 0 0,0-1 0,-1 1-1,1 0 1,0 0 0,0 0-1,-1 0 1,1 0 0,0-1 0,-1 1-1,1 1 1,0-1 0,0 0 0,-1 0-1,1 0 1,0 0 0,-1 0 0,1 1-1,0-1 1,0 1 0,-1-1 1,0 1-1,0 0 1,0 0 0,0-1 0,0 1 0,0 0 0,-1-1 0,1 1 0,0 0-1,0-1 1,-1 1 0,1 0 0,-1-1 0,1 1 0,0-1 0,-1 1 0,1 0-1,-1-1 1,0 1 0,1-1 0,-1 0 0,1 1 0,-1-1 0,0 1 0,0-1-1,-22 15 31,19-14-27,-9 7 13,-1 0 0,-27 9 0,37-15-13,0-1 0,0 0-1,0 0 1,0 0 0,-1 0-1,1-1 1,0 0 0,0 0 0,-1 0-1,1 0 1,0 0 0,0-1-1,0 0 1,-1 0 0,-5-2-1,10 2-4,-1 1 0,1 0 0,-1-1 0,1 1 0,-1-1 0,1 1 0,-1 0 0,1-1 0,0 1-1,-1-1 1,1 1 0,0-1 0,-1 1 0,1-1 0,0 1 0,0-1 0,-1 0 0,1 1-1,0-1 1,0 1 0,0-1 0,0 0 0,0 1 0,0-1 0,0 1 0,0-1 0,0 0 0,0 1-1,0-1 1,0 1 0,1-1 0,-1 1 0,0-1 0,0 0 0,1 1 0,-1-1 0,1 0 3,-1 1 1,0-1-1,1 0 1,-1 1-1,0-1 1,0 1-1,0-1 1,0 0-1,1 1 1,-1-1 0,0 0-1,0 1 1,0-1-1,0 0 1,0 1-1,-1-1 1,1 1-1,0-1 1,0 0-1,0 1 1,0-1-1,-1 0 1,1 1 0,0-1-1,-1 1 1,1-1-1,0 1 1,-1-1-1,1 1 1,-1-1-1,1 1 1,-1-1-1,1 1 1,-1-1-1,-14-6-3,-1 1 0,-27-8-1,36 12-1,-1 1 0,0 0 0,0 0 0,-10 0 0,-17-2 13,32 3-11,-2-1 1,0 0-1,1 0 1,-1-1 0,0 1 0,1-1 0,-1 0-1,1-1 1,-8-4 0,44 2-48,-23 4 53,19-3 1,-1 1 0,1 1 0,0 1 0,53 7-1,60 15 403,-147-20-404,1 0 0,0 0 1,-1 1-1,1 0 0,0 0 1,0 0-1,0 0 0,-7 6 1,8-5-3,-1 0 1,0-1-1,0 1 1,1-1-1,-1 0 1,0-1-1,-1 1 1,-8 1 0,-91 7 117,7 0-20,64-1-71,33-9-31,0 1 0,-1-1 0,1 1 0,0-1 0,0 1-1,0-1 1,0 1 0,-1 0 0,1-1 0,0 1 0,0 0 0,0 0-1,1 0 1,-1 0 0,0 0 0,0 0 0,0 0 0,1 0 0,-1 0 0,0 0-1,1 0 1,-1 0 0,1 2 0,0-2 24,14-2-13,17 1-14,50 7-1,34 15-15,-52-8 31,-59-13-11,0-1 0,-1 2 0,1-1 0,0 0 1,0 1-1,0-1 0,4 4 0,-8-5 1,1 1 0,0-1-1,-1 1 1,1 0 0,0-1 0,-1 1-1,1 0 1,-1-1 0,1 1 0,-1 0 0,0 0-1,1-1 1,-1 1 0,0 0 0,1 0-1,-1 0 1,0 0 0,0-1 0,0 1 0,0 0-1,0 0 1,0 0 0,0 0 0,0 0-1,0-1 1,0 1 0,0 0 0,-1 0-1,1 0 1,0 0 0,0-1 0,-1 1 0,1 0-1,-1 0 1,1-1 0,-1 1 0,1 0-1,-1-1 1,1 1 0,-1 0 0,0-1 0,0 1-1,-6 6 13,-1-1 0,0-1 0,0 1 0,0-1 0,0-1 0,-1 1 0,0-1 0,0-1 0,0 0 0,0 0 0,-13 1 0,21-3-13,0-1-1,0 0 0,0 0 0,0 1 1,-1-1-1,1 1 0,0-1 1,0 1-1,0-1 0,0 1 0,0-1 1,0 1-1,0 0 0,0 0 0,0 0 1,1-1-1,-1 1 0,0 0 1,0 0-1,1 0 0,-1 1 0,0 0-3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4T15:16:15.51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286 369 368,'-35'-13'716,"1"-1"0,1-3 0,1 0 0,-46-33 0,73 46-702,1 0 1,0-1-1,0 1 1,0-1-1,1 0 1,-1 0-1,1 0 1,1-1 0,-1 1-1,1-1 1,0 1-1,0-1 1,0 0-1,1 0 1,0 1-1,0-1 1,0 0 0,1 0-1,0 0 1,0 0-1,1 0 1,-1 0-1,4-11 1,1 0 88,0-3 174,-5 20-271,1-1 0,-1 1 0,0 0 0,0-1 0,0 1-1,0 0 1,0 0 0,0-1 0,1 1 0,-1 0 0,0 0-1,0-1 1,0 1 0,1 0 0,-1 0 0,0-1-1,0 1 1,1 0 0,-1 0 0,0 0 0,1 0 0,-1 0-1,0-1 1,0 1 0,1 0 0,-1 0 0,0 0 0,1 0-1,-1 0 1,0 0 0,1 0 0,-1 0 0,0 0-1,1 0 1,-1 0 0,0 0 0,1 0 0,-1 0 0,1 1-1,13 6 12,-10-6-9,0 0 1,-1 1 0,1-1 0,-1 1-1,0 0 1,1 0 0,-1 0 0,0 1-1,0-1 1,0 1 0,-1 0 0,1-1-1,-1 1 1,1 0 0,-1 1 0,0-1-1,0 0 1,0 1 0,-1-1 0,3 5-1,-4-6 27,0-1 0,0 1-1,1 0 1,-1-1-1,0 1 1,0-1 0,-1 1-1,1-1 1,0 1-1,0 0 1,-1-1 0,1 1-1,-2 2 1,-2 11 338,-4 30 2588,9-46-2955,-1-1 1,1 1 0,-1 0 0,1 0 0,-1 0 0,1 0 0,0 0 0,0 0-1,0 0 1,-1 0 0,1 0 0,0 0 0,0 1 0,0-1 0,0 0 0,1 0-1,1 0 1,12-10-2,53-47-7,-67 57 0,0 0 0,1 0 0,-1 0 0,1 0 0,0 1 0,-1-1 0,1 0 0,0 1 0,-1-1-1,1 1 1,0 0 0,0 0 0,-1 0 0,1 0 0,0 0 0,0 0 0,-1 0 0,1 0 0,0 0 0,-1 1 0,1-1-1,0 1 1,2 1 0,-2-1 1,1 0-1,-1 0 0,1 1 0,-1-1 0,1 1 1,-1 0-1,0 0 0,0-1 0,0 1 1,0 1-1,0-1 0,-1 0 0,3 4 1,-10-8 713,-3-2-452,8 4-261,1-1-1,0 1 1,0-1 0,0 1-1,1-1 1,-1 1 0,0-1-1,0 1 1,0-1 0,0 1-1,0 0 1,0-1 0,1 1-1,-1-1 1,0 1 0,0-1-1,1 1 1,-1 0 0,0-1-1,1 1 1,-1 0 0,0-1-1,1 1 1,-1 0-1,1-1 1,-1 1 0,0 0-1,2-1 1,29-28-14,-25 22 13,1 1 1,0 0-1,0 0 1,0 0-1,1 0 1,0 1-1,0 1 1,1-1-1,-1 2 1,14-6-1,-15 8-5,16-5 22,-23 6-17,1 0-1,-1 0 1,0 0 0,1 0 0,-1 0-1,1 0 1,-1-1 0,0 1 0,1 0-1,-1 0 1,1-1 0,-1 1-1,0 0 1,1 0 0,-1-1 0,0 1-1,1 0 1,-1-1 0,0 1 0,0 0-1,1-1 1,-1 1 0,0-1-1,0 1 1,0-1 0,0 1 0,1 0-1,-1-1 1,0 1 0,0-1 0,0 1-1,0-1 1,0 1 0,0 0-1,0-1 1,0 1 0,0-1 0,0 1-1,-1-1 1,1 0 0,-1 1 8,0 0 0,0 0 0,0 0 0,0 0 0,0 0 0,0 0 0,0 1 0,0-1 0,0 0 0,0 1 0,0-1 0,0 0 0,0 1 0,0-1 0,-1 1 0,-38 23 84,31-18-58,0-1 0,0 0 0,-1 0 0,1-1 0,-12 3 1,14-5-17,-1-1 0,0-1 0,1 1 0,-1-1 1,0 0-1,0-1 0,-10-1 0,-20-2 43,35 4-47,0-1 0,0 0 1,0 0-1,0 0 1,1 0-1,-1 0 1,0 0-1,1-1 0,-1 0 1,1 1-1,-1-1 1,1 0-1,0 0 1,0 0-1,0-1 1,0 1-1,0 0 0,0-1 1,1 1-1,-3-5 1,-6-7 6,10 14-18,-1-1 0,1 1 0,-1 0 0,1-1 1,0 1-1,-1 0 0,1-1 0,-1 1 0,1-1 1,0 1-1,-1-1 0,1 1 0,0-1 1,0 1-1,-1-1 0,1 0 0,0 1 0,0-1 1,0 1-1,0-1 0,0 0 0,0 1 0,0-1 1,0 1-1,0-1 0,0 0 0,0 1 0,0-1 1,0 1-1,0-1 0,0 1 0,1-1 0,-1 0 1,0 1-1,0-1 0,1 1 0,-1-1 0,0 1 1,1-1-1,-1 1 0,1 0 0,-1-1 1,1 1-1,-1-1 0,0 1 0,1 0 0,0-1 1,2 0-4,0 0 0,0 0 1,1 0-1,-1 0 1,0 1-1,0 0 1,6-1-1,-9 1 1,0 0 0,0 0 0,0 0 0,0 0 0,0 0-1,0 0 1,0 0 0,0 0 0,-1 0 0,1 0 0,0 0 0,0 0 0,0 0 0,0 0 0,0 0 0,0 0 0,0 0 0,0-1 0,0 1-1,0 0 1,0 0 0,0 0 0,0 0 0,0 0 0,0 0 0,0 0 0,0 0 0,0 0 0,0 0 0,0 0 0,0-1 0,0 1-1,0 0 1,0 0 0,0 0 0,0 0 0,0 0 0,0 0 0,0 0 0,0 0 0,0 0 0,0 0 0,0 0 0,0 0 0,1 0-1,-1-1 1,0 1 0,0 0 0,0 0 0,0 0 0,0 0 0,0 0 0,0 0 0,0 0 0,0 0 3,0 0 0,-1 0 1,1 0-1,0 0 0,-1-1 1,1 1-1,0 0 1,0 0-1,-1 0 0,1 0 1,0 0-1,-1 0 0,1 0 1,0 0-1,-1 0 0,1 1 1,0-1-1,-1 0 0,1 0 1,0 0-1,0 0 0,-1 0 1,1 0-1,0 1 1,0-1-1,-1 0 0,1 0 1,0 0-1,0 1 0,-1-1 1,1 1-1,0-1 10,-1 0-1,1 1 1,-1-1 0,1 0 0,-1 1 0,1-1-1,-1 0 1,1 0 0,-1 0 0,1 1-1,-1-1 1,1 0 0,-1 0 0,1 0-1,-1 0 1,1 0 0,-1 0 0,1 0-1,-1 0 1,1 0 0,-1 0 0,0 0-1,1 0 1,-2-1 0,2 1 8,0 0 0,-1 0 0,1 0 0,0-1 0,-1 1 0,1 0 0,-1 0 0,1 0 0,-1 0 0,1 0 0,0 0-1,-1 0 1,1 0 0,-1 0 0,1 0 0,0 0 0,-1 0 0,1 1 0,-1-1 0,1 0 0,0 0 0,-1 0 0,1 0 0,-1 1 0,1-1 0,0 0 0,-1 0 0,1 1 0,0-1 0,0 0 0,-1 1 0,1-1 0,0 0 0,0 1 0,-1-1-1,1 0 1,0 1 0,0-1 0,0 0 0,-1 1 0,1 0 0,-13 79 159,13-78-162,-1-1 1,0 1-1,1 0 0,-1-1 1,0 1-1,1-1 1,-1 1-1,0-1 0,0 1 1,-1-1-1,1 0 1,0 1-1,0-1 0,-1 0 1,1 0-1,0 0 1,-1 0-1,1 0 0,-1 0 1,1 0-1,-1-1 1,-2 2-1,-7 4 140,-7 14 116,16-18-257,1 0-1,-1 1 1,0-1-1,0 0 1,0 0-1,0 0 1,0 0 0,-1-1-1,1 1 1,0-1-1,-1 1 1,0-1 0,-3 2-1,-31 2 108,36-5-109,2-1-10,0 1 0,-1-1-1,1 1 1,0-1 0,-1 1-1,1-1 1,0 1 0,0-1-1,0 1 1,-1 0-1,1 0 1,0-1 0,0 1-1,0 0 1,-1 0 0,1 0-1,0 0 1,0 0-1,0 0 1,1 0 0,8-1 1,0-1-3,-7 2-1,0 0-1,1-1 1,-1 1 0,0-1-1,0 0 1,0 0 0,0 0 0,0 0-1,0 0 1,0-1 0,0 1-1,0-1 1,0 0 0,-1 0-1,1 0 1,-1 0 0,3-3 0,-4 3-2,1 0 1,0-1-1,0 1 1,0 0 0,0 0-1,0 0 1,1 1-1,-1-1 1,0 1 0,1-1-1,-1 1 1,1 0-1,0-1 1,-1 2 0,1-1-1,0 0 1,0 0-1,-1 1 1,1-1 0,4 1-1,-5 0 0,7-2-56,-2 2-81,-1-1 0,0 0 0,0-1 0,1 1-1,-1-1 1,-1 0 0,1-1 0,0 1 0,0-1 0,9-7 0,0 2-1188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4T15:16:15.51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286 369 368,'-35'-13'716,"1"-1"0,1-3 0,1 0 0,-46-33 0,73 46-702,1 0 1,0-1-1,0 1 1,0-1-1,1 0 1,-1 0-1,1 0 1,1-1 0,-1 1-1,1-1 1,0 1-1,0-1 1,0 0-1,1 0 1,0 1-1,0-1 1,0 0 0,1 0-1,0 0 1,0 0-1,1 0 1,-1 0-1,4-11 1,1 0 88,0-3 174,-5 20-271,1-1 0,-1 1 0,0 0 0,0-1 0,0 1-1,0 0 1,0 0 0,0-1 0,1 1 0,-1 0 0,0 0-1,0-1 1,0 1 0,1 0 0,-1 0 0,0-1-1,0 1 1,1 0 0,-1 0 0,0 0 0,1 0 0,-1 0-1,0-1 1,0 1 0,1 0 0,-1 0 0,0 0 0,1 0-1,-1 0 1,0 0 0,1 0 0,-1 0 0,0 0-1,1 0 1,-1 0 0,0 0 0,1 0 0,-1 0 0,1 1-1,13 6 12,-10-6-9,0 0 1,-1 1 0,1-1 0,-1 1-1,0 0 1,1 0 0,-1 0 0,0 1-1,0-1 1,0 1 0,-1 0 0,1-1-1,-1 1 1,1 0 0,-1 1 0,0-1-1,0 0 1,0 1 0,-1-1 0,3 5-1,-4-6 27,0-1 0,0 1-1,1 0 1,-1-1-1,0 1 1,0-1 0,-1 1-1,1-1 1,0 1-1,0 0 1,-1-1 0,1 1-1,-2 2 1,-2 11 338,-4 30 2588,9-46-2955,-1-1 1,1 1 0,-1 0 0,1 0 0,-1 0 0,1 0 0,0 0 0,0 0-1,0 0 1,-1 0 0,1 0 0,0 0 0,0 1 0,0-1 0,0 0 0,1 0-1,1 0 1,12-10-2,53-47-7,-67 57 0,0 0 0,1 0 0,-1 0 0,1 0 0,0 1 0,-1-1 0,1 0 0,0 1 0,-1-1-1,1 1 1,0 0 0,0 0 0,-1 0 0,1 0 0,0 0 0,0 0 0,-1 0 0,1 0 0,0 0 0,-1 1 0,1-1-1,0 1 1,2 1 0,-2-1 1,1 0-1,-1 0 0,1 1 0,-1-1 0,1 1 1,-1 0-1,0 0 0,0-1 0,0 1 1,0 1-1,0-1 0,-1 0 0,3 4 1,-10-8 713,-3-2-452,8 4-261,1-1-1,0 1 1,0-1 0,0 1-1,1-1 1,-1 1 0,0-1-1,0 1 1,0-1 0,0 1-1,0 0 1,0-1 0,1 1-1,-1-1 1,0 1 0,0-1-1,1 1 1,-1 0 0,0-1-1,1 1 1,-1 0 0,0-1-1,1 1 1,-1 0-1,1-1 1,-1 1 0,0 0-1,2-1 1,29-28-14,-25 22 13,1 1 1,0 0-1,0 0 1,0 0-1,1 0 1,0 1-1,0 1 1,1-1-1,-1 2 1,14-6-1,-15 8-5,16-5 22,-23 6-17,1 0-1,-1 0 1,0 0 0,1 0 0,-1 0-1,1 0 1,-1-1 0,0 1 0,1 0-1,-1 0 1,1-1 0,-1 1-1,0 0 1,1 0 0,-1-1 0,0 1-1,1 0 1,-1-1 0,0 1 0,0 0-1,1-1 1,-1 1 0,0-1-1,0 1 1,0-1 0,0 1 0,1 0-1,-1-1 1,0 1 0,0-1 0,0 1-1,0-1 1,0 1 0,0 0-1,0-1 1,0 1 0,0-1 0,0 1-1,-1-1 1,1 0 0,-1 1 8,0 0 0,0 0 0,0 0 0,0 0 0,0 0 0,0 0 0,0 1 0,0-1 0,0 0 0,0 1 0,0-1 0,0 0 0,0 1 0,0-1 0,-1 1 0,-38 23 84,31-18-58,0-1 0,0 0 0,-1 0 0,1-1 0,-12 3 1,14-5-17,-1-1 0,0-1 0,1 1 0,-1-1 1,0 0-1,0-1 0,-10-1 0,-20-2 43,35 4-47,0-1 0,0 0 1,0 0-1,0 0 1,1 0-1,-1 0 1,0 0-1,1-1 0,-1 0 1,1 1-1,-1-1 1,1 0-1,0 0 1,0 0-1,0-1 1,0 1-1,0 0 0,0-1 1,1 1-1,-3-5 1,-6-7 6,10 14-18,-1-1 0,1 1 0,-1 0 0,1-1 1,0 1-1,-1 0 0,1-1 0,-1 1 0,1-1 1,0 1-1,-1-1 0,1 1 0,0-1 1,0 1-1,-1-1 0,1 0 0,0 1 0,0-1 1,0 1-1,0-1 0,0 0 0,0 1 0,0-1 1,0 1-1,0-1 0,0 0 0,0 1 0,0-1 1,0 1-1,0-1 0,0 1 0,1-1 0,-1 0 1,0 1-1,0-1 0,1 1 0,-1-1 0,0 1 1,1-1-1,-1 1 0,1 0 0,-1-1 1,1 1-1,-1-1 0,0 1 0,1 0 0,0-1 1,2 0-4,0 0 0,0 0 1,1 0-1,-1 0 1,0 1-1,0 0 1,6-1-1,-9 1 1,0 0 0,0 0 0,0 0 0,0 0 0,0 0-1,0 0 1,0 0 0,0 0 0,-1 0 0,1 0 0,0 0 0,0 0 0,0 0 0,0 0 0,0 0 0,0 0 0,0 0 0,0-1 0,0 1-1,0 0 1,0 0 0,0 0 0,0 0 0,0 0 0,0 0 0,0 0 0,0 0 0,0 0 0,0 0 0,0 0 0,0-1 0,0 1-1,0 0 1,0 0 0,0 0 0,0 0 0,0 0 0,0 0 0,0 0 0,0 0 0,0 0 0,0 0 0,0 0 0,0 0 0,1 0-1,-1-1 1,0 1 0,0 0 0,0 0 0,0 0 0,0 0 0,0 0 0,0 0 0,0 0 0,0 0 3,0 0 0,-1 0 1,1 0-1,0 0 0,-1-1 1,1 1-1,0 0 1,0 0-1,-1 0 0,1 0 1,0 0-1,-1 0 0,1 0 1,0 0-1,-1 0 0,1 1 1,0-1-1,-1 0 0,1 0 1,0 0-1,0 0 0,-1 0 1,1 0-1,0 1 1,0-1-1,-1 0 0,1 0 1,0 0-1,0 1 0,-1-1 1,1 1-1,0-1 10,-1 0-1,1 1 1,-1-1 0,1 0 0,-1 1 0,1-1-1,-1 0 1,1 0 0,-1 0 0,1 1-1,-1-1 1,1 0 0,-1 0 0,1 0-1,-1 0 1,1 0 0,-1 0 0,1 0-1,-1 0 1,1 0 0,-1 0 0,0 0-1,1 0 1,-2-1 0,2 1 8,0 0 0,-1 0 0,1 0 0,0-1 0,-1 1 0,1 0 0,-1 0 0,1 0 0,-1 0 0,1 0 0,0 0-1,-1 0 1,1 0 0,-1 0 0,1 0 0,0 0 0,-1 0 0,1 1 0,-1-1 0,1 0 0,0 0 0,-1 0 0,1 0 0,-1 1 0,1-1 0,0 0 0,-1 0 0,1 1 0,0-1 0,0 0 0,-1 1 0,1-1 0,0 0 0,0 1 0,-1-1-1,1 0 1,0 1 0,0-1 0,0 0 0,-1 1 0,1 0 0,-13 79 159,13-78-162,-1-1 1,0 1-1,1 0 0,-1-1 1,0 1-1,1-1 1,-1 1-1,0-1 0,0 1 1,-1-1-1,1 0 1,0 1-1,0-1 0,-1 0 1,1 0-1,0 0 1,-1 0-1,1 0 0,-1 0 1,1 0-1,-1-1 1,-2 2-1,-7 4 140,-7 14 116,16-18-257,1 0-1,-1 1 1,0-1-1,0 0 1,0 0-1,0 0 1,0 0 0,-1-1-1,1 1 1,0-1-1,-1 1 1,0-1 0,-3 2-1,-31 2 108,36-5-109,2-1-10,0 1 0,-1-1-1,1 1 1,0-1 0,-1 1-1,1-1 1,0 1 0,0-1-1,0 1 1,-1 0-1,1 0 1,0-1 0,0 1-1,0 0 1,-1 0 0,1 0-1,0 0 1,0 0-1,0 0 1,1 0 0,8-1 1,0-1-3,-7 2-1,0 0-1,1-1 1,-1 1 0,0-1-1,0 0 1,0 0 0,0 0 0,0 0-1,0 0 1,0-1 0,0 1-1,0-1 1,0 0 0,-1 0-1,1 0 1,-1 0 0,3-3 0,-4 3-2,1 0 1,0-1-1,0 1 1,0 0 0,0 0-1,0 0 1,1 1-1,-1-1 1,0 1 0,1-1-1,-1 1 1,1 0-1,0-1 1,-1 2 0,1-1-1,0 0 1,0 0-1,-1 1 1,1-1 0,4 1-1,-5 0 0,7-2-56,-2 2-81,-1-1 0,0 0 0,0-1 0,1 1-1,-1-1 1,-1 0 0,1-1 0,0 1 0,0-1 0,9-7 0,0 2-1188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4T11:20:16.26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9 840,'0'-6'472,"9"3"-136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4T11:20:18.05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225 275 2056,'9'-7'420,"1"1"0,-1 0 0,1 0 0,16-6 0,5-2-300,113-69-134,-124 69 60,-16 8 158,-13 7 270,-121 54 1759,92-38-1693,-1 0 0,-71 19 0,101-34-479,0 0 0,-1-1 0,1 0-1,-1-1 1,1 0 0,-15-2 0,23 2-57,0 0 0,0 0 0,1 0-1,-1 0 1,0-1 0,1 1 0,-1 0 0,0 0 0,0-1 0,1 1 0,-1 0 0,0-1 0,1 1 0,-1 0 0,1-1 0,-1 1 0,0-1 0,1 1 0,-1-1 0,1 0 0,-1 1 0,1-1 0,0 1 0,-1-1 0,1 0 0,0 1 0,-1-2-1,1 0 3,0 1 0,0-1-1,0 0 1,0 1 0,0 0-1,0-1 1,1 1 0,-1-1-1,1 1 1,-1-1 0,1 1-1,0 0 1,0-2 0,3-3 4,-1 1 1,1 0 0,0-1 0,0 2 0,8-8-1,3 0-3,1 0 0,1 1-1,31-15 1,-43 23-9,1 0 0,-1 1-1,1 0 1,0 0 0,0 1 0,0-1 0,-1 1-1,1 0 1,0 1 0,0 0 0,0 0 0,0 0-1,0 0 1,0 1 0,0 0 0,11 4 0,-15-5 18,-1 1 1,0-1 0,1 1 0,-1 0 0,0-1-1,0 1 1,0 0 0,0 0 0,0 0-1,1 0 1,-2 0 0,1 0 0,0 0-1,0 0 1,0 0 0,0 0 0,-1 1-1,1-1 1,-1 0 0,2 3 0,-21-4 548,7 2-552,0-1 0,-1 2 0,1-1 0,-17 8 0,9-4 5,-141 57 388,123-47-364,36-15-46,1-1-3,1 0 1,-1 0-1,1 0 0,-1 1 0,1-1 0,-1 0 0,1 0 1,-1 0-1,1 1 0,-1-1 0,1 0 0,0 1 0,-1-1 1,1 0-1,-1 1 0,1-1 0,0 1 0,-1-1 0,1 1 1,0-1-1,0 1 0,-1-1 0,1 1 0,0-1 0,0 1 1,0-1-1,-1 1 0,1-1 0,0 1 0,0-1 0,0 1 1,0-1-1,0 1 0,20-4 0,3-2 39,0-2 1,-1-1-1,0-1 0,0 0 0,25-16 0,-35 19-7,202-110 237,-213 115-260,21-9 4,-22 10-5,1 0 0,0-1-1,-1 1 1,1 0 0,0-1 0,-1 1-1,1 0 1,0 0 0,0 0-1,-1 0 1,1 0 0,0-1 0,-1 1-1,1 1 1,0-1 0,0 0 0,-1 0-1,1 0 1,0 0 0,-1 0 0,1 1-1,0-1 1,0 1 0,-1-1 1,0 1-1,0 0 1,0 0 0,0-1 0,0 1 0,0 0 0,-1-1 0,1 1 0,0 0-1,0-1 1,-1 1 0,1 0 0,-1-1 0,1 1 0,0-1 0,-1 1 0,1 0-1,-1-1 1,0 1 0,1-1 0,-1 0 0,1 1 0,-1-1 0,0 1 0,0-1-1,-22 15 31,19-14-27,-9 7 13,-1 0 0,-27 9 0,37-15-13,0-1 0,0 0-1,0 0 1,0 0 0,-1 0-1,1-1 1,0 0 0,0 0 0,-1 0-1,1 0 1,0 0 0,0-1-1,0 0 1,-1 0 0,-5-2-1,10 2-4,-1 1 0,1 0 0,-1-1 0,1 1 0,-1-1 0,1 1 0,-1 0 0,1-1 0,0 1-1,-1-1 1,1 1 0,0-1 0,-1 1 0,1-1 0,0 1 0,0-1 0,-1 0 0,1 1-1,0-1 1,0 1 0,0-1 0,0 0 0,0 1 0,0-1 0,0 1 0,0-1 0,0 0 0,0 1-1,0-1 1,0 1 0,1-1 0,-1 1 0,0-1 0,0 0 0,1 1 0,-1-1 0,1 0 3,-1 1 1,0-1-1,1 0 1,-1 1-1,0-1 1,0 1-1,0-1 1,0 0-1,1 1 1,-1-1 0,0 0-1,0 1 1,0-1-1,0 0 1,0 1-1,-1-1 1,1 1-1,0-1 1,0 0-1,0 1 1,0-1-1,-1 0 1,1 1 0,0-1-1,-1 1 1,1-1-1,0 1 1,-1-1-1,1 1 1,-1-1-1,1 1 1,-1-1-1,1 1 1,-1-1-1,-14-6-3,-1 1 0,-27-8-1,36 12-1,-1 1 0,0 0 0,0 0 0,-10 0 0,-17-2 13,32 3-11,-2-1 1,0 0-1,1 0 1,-1-1 0,0 1 0,1-1 0,-1 0-1,1-1 1,-8-4 0,44 2-48,-23 4 53,19-3 1,-1 1 0,1 1 0,0 1 0,53 7-1,60 15 403,-147-20-404,1 0 0,0 0 1,-1 1-1,1 0 0,0 0 1,0 0-1,0 0 0,-7 6 1,8-5-3,-1 0 1,0-1-1,0 1 1,1-1-1,-1 0 1,0-1-1,-1 1 1,-8 1 0,-91 7 117,7 0-20,64-1-71,33-9-31,0 1 0,-1-1 0,1 1 0,0-1 0,0 1-1,0-1 1,0 1 0,-1 0 0,1-1 0,0 1 0,0 0 0,0 0-1,1 0 1,-1 0 0,0 0 0,0 0 0,0 0 0,1 0 0,-1 0 0,0 0-1,1 0 1,-1 0 0,1 2 0,0-2 24,14-2-13,17 1-14,50 7-1,34 15-15,-52-8 31,-59-13-11,0-1 0,-1 2 0,1-1 0,0 0 1,0 1-1,0-1 0,4 4 0,-8-5 1,1 1 0,0-1-1,-1 1 1,1 0 0,0-1 0,-1 1-1,1 0 1,-1-1 0,1 1 0,-1 0 0,0 0-1,1-1 1,-1 1 0,0 0 0,1 0-1,-1 0 1,0 0 0,0-1 0,0 1 0,0 0-1,0 0 1,0 0 0,0 0 0,0 0-1,0-1 1,0 1 0,0 0 0,-1 0-1,1 0 1,0 0 0,0-1 0,-1 1 0,1 0-1,-1 0 1,1-1 0,-1 1 0,1 0-1,-1-1 1,1 1 0,-1 0 0,0-1 0,0 1-1,-6 6 13,-1-1 0,0-1 0,0 1 0,0-1 0,0-1 0,-1 1 0,0-1 0,0-1 0,0 0 0,0 0 0,-13 1 0,21-3-13,0-1-1,0 0 0,0 0 0,0 1 1,-1-1-1,1 1 0,0-1 1,0 1-1,0-1 0,0 1 0,0-1 1,0 1-1,0 0 0,0 0 0,0 0 1,1-1-1,-1 1 0,0 0 1,0 0-1,1 0 0,-1 1 0,0 0-3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4T15:16:15.51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286 369 368,'-35'-13'716,"1"-1"0,1-3 0,1 0 0,-46-33 0,73 46-702,1 0 1,0-1-1,0 1 1,0-1-1,1 0 1,-1 0-1,1 0 1,1-1 0,-1 1-1,1-1 1,0 1-1,0-1 1,0 0-1,1 0 1,0 1-1,0-1 1,0 0 0,1 0-1,0 0 1,0 0-1,1 0 1,-1 0-1,4-11 1,1 0 88,0-3 174,-5 20-271,1-1 0,-1 1 0,0 0 0,0-1 0,0 1-1,0 0 1,0 0 0,0-1 0,1 1 0,-1 0 0,0 0-1,0-1 1,0 1 0,1 0 0,-1 0 0,0-1-1,0 1 1,1 0 0,-1 0 0,0 0 0,1 0 0,-1 0-1,0-1 1,0 1 0,1 0 0,-1 0 0,0 0 0,1 0-1,-1 0 1,0 0 0,1 0 0,-1 0 0,0 0-1,1 0 1,-1 0 0,0 0 0,1 0 0,-1 0 0,1 1-1,13 6 12,-10-6-9,0 0 1,-1 1 0,1-1 0,-1 1-1,0 0 1,1 0 0,-1 0 0,0 1-1,0-1 1,0 1 0,-1 0 0,1-1-1,-1 1 1,1 0 0,-1 1 0,0-1-1,0 0 1,0 1 0,-1-1 0,3 5-1,-4-6 27,0-1 0,0 1-1,1 0 1,-1-1-1,0 1 1,0-1 0,-1 1-1,1-1 1,0 1-1,0 0 1,-1-1 0,1 1-1,-2 2 1,-2 11 338,-4 30 2588,9-46-2955,-1-1 1,1 1 0,-1 0 0,1 0 0,-1 0 0,1 0 0,0 0 0,0 0-1,0 0 1,-1 0 0,1 0 0,0 0 0,0 1 0,0-1 0,0 0 0,1 0-1,1 0 1,12-10-2,53-47-7,-67 57 0,0 0 0,1 0 0,-1 0 0,1 0 0,0 1 0,-1-1 0,1 0 0,0 1 0,-1-1-1,1 1 1,0 0 0,0 0 0,-1 0 0,1 0 0,0 0 0,0 0 0,-1 0 0,1 0 0,0 0 0,-1 1 0,1-1-1,0 1 1,2 1 0,-2-1 1,1 0-1,-1 0 0,1 1 0,-1-1 0,1 1 1,-1 0-1,0 0 0,0-1 0,0 1 1,0 1-1,0-1 0,-1 0 0,3 4 1,-10-8 713,-3-2-452,8 4-261,1-1-1,0 1 1,0-1 0,0 1-1,1-1 1,-1 1 0,0-1-1,0 1 1,0-1 0,0 1-1,0 0 1,0-1 0,1 1-1,-1-1 1,0 1 0,0-1-1,1 1 1,-1 0 0,0-1-1,1 1 1,-1 0 0,0-1-1,1 1 1,-1 0-1,1-1 1,-1 1 0,0 0-1,2-1 1,29-28-14,-25 22 13,1 1 1,0 0-1,0 0 1,0 0-1,1 0 1,0 1-1,0 1 1,1-1-1,-1 2 1,14-6-1,-15 8-5,16-5 22,-23 6-17,1 0-1,-1 0 1,0 0 0,1 0 0,-1 0-1,1 0 1,-1-1 0,0 1 0,1 0-1,-1 0 1,1-1 0,-1 1-1,0 0 1,1 0 0,-1-1 0,0 1-1,1 0 1,-1-1 0,0 1 0,0 0-1,1-1 1,-1 1 0,0-1-1,0 1 1,0-1 0,0 1 0,1 0-1,-1-1 1,0 1 0,0-1 0,0 1-1,0-1 1,0 1 0,0 0-1,0-1 1,0 1 0,0-1 0,0 1-1,-1-1 1,1 0 0,-1 1 8,0 0 0,0 0 0,0 0 0,0 0 0,0 0 0,0 0 0,0 1 0,0-1 0,0 0 0,0 1 0,0-1 0,0 0 0,0 1 0,0-1 0,-1 1 0,-38 23 84,31-18-58,0-1 0,0 0 0,-1 0 0,1-1 0,-12 3 1,14-5-17,-1-1 0,0-1 0,1 1 0,-1-1 1,0 0-1,0-1 0,-10-1 0,-20-2 43,35 4-47,0-1 0,0 0 1,0 0-1,0 0 1,1 0-1,-1 0 1,0 0-1,1-1 0,-1 0 1,1 1-1,-1-1 1,1 0-1,0 0 1,0 0-1,0-1 1,0 1-1,0 0 0,0-1 1,1 1-1,-3-5 1,-6-7 6,10 14-18,-1-1 0,1 1 0,-1 0 0,1-1 1,0 1-1,-1 0 0,1-1 0,-1 1 0,1-1 1,0 1-1,-1-1 0,1 1 0,0-1 1,0 1-1,-1-1 0,1 0 0,0 1 0,0-1 1,0 1-1,0-1 0,0 0 0,0 1 0,0-1 1,0 1-1,0-1 0,0 0 0,0 1 0,0-1 1,0 1-1,0-1 0,0 1 0,1-1 0,-1 0 1,0 1-1,0-1 0,1 1 0,-1-1 0,0 1 1,1-1-1,-1 1 0,1 0 0,-1-1 1,1 1-1,-1-1 0,0 1 0,1 0 0,0-1 1,2 0-4,0 0 0,0 0 1,1 0-1,-1 0 1,0 1-1,0 0 1,6-1-1,-9 1 1,0 0 0,0 0 0,0 0 0,0 0 0,0 0-1,0 0 1,0 0 0,0 0 0,-1 0 0,1 0 0,0 0 0,0 0 0,0 0 0,0 0 0,0 0 0,0 0 0,0 0 0,0-1 0,0 1-1,0 0 1,0 0 0,0 0 0,0 0 0,0 0 0,0 0 0,0 0 0,0 0 0,0 0 0,0 0 0,0 0 0,0-1 0,0 1-1,0 0 1,0 0 0,0 0 0,0 0 0,0 0 0,0 0 0,0 0 0,0 0 0,0 0 0,0 0 0,0 0 0,0 0 0,1 0-1,-1-1 1,0 1 0,0 0 0,0 0 0,0 0 0,0 0 0,0 0 0,0 0 0,0 0 0,0 0 3,0 0 0,-1 0 1,1 0-1,0 0 0,-1-1 1,1 1-1,0 0 1,0 0-1,-1 0 0,1 0 1,0 0-1,-1 0 0,1 0 1,0 0-1,-1 0 0,1 1 1,0-1-1,-1 0 0,1 0 1,0 0-1,0 0 0,-1 0 1,1 0-1,0 1 1,0-1-1,-1 0 0,1 0 1,0 0-1,0 1 0,-1-1 1,1 1-1,0-1 10,-1 0-1,1 1 1,-1-1 0,1 0 0,-1 1 0,1-1-1,-1 0 1,1 0 0,-1 0 0,1 1-1,-1-1 1,1 0 0,-1 0 0,1 0-1,-1 0 1,1 0 0,-1 0 0,1 0-1,-1 0 1,1 0 0,-1 0 0,0 0-1,1 0 1,-2-1 0,2 1 8,0 0 0,-1 0 0,1 0 0,0-1 0,-1 1 0,1 0 0,-1 0 0,1 0 0,-1 0 0,1 0 0,0 0-1,-1 0 1,1 0 0,-1 0 0,1 0 0,0 0 0,-1 0 0,1 1 0,-1-1 0,1 0 0,0 0 0,-1 0 0,1 0 0,-1 1 0,1-1 0,0 0 0,-1 0 0,1 1 0,0-1 0,0 0 0,-1 1 0,1-1 0,0 0 0,0 1 0,-1-1-1,1 0 1,0 1 0,0-1 0,0 0 0,-1 1 0,1 0 0,-13 79 159,13-78-162,-1-1 1,0 1-1,1 0 0,-1-1 1,0 1-1,1-1 1,-1 1-1,0-1 0,0 1 1,-1-1-1,1 0 1,0 1-1,0-1 0,-1 0 1,1 0-1,0 0 1,-1 0-1,1 0 0,-1 0 1,1 0-1,-1-1 1,-2 2-1,-7 4 140,-7 14 116,16-18-257,1 0-1,-1 1 1,0-1-1,0 0 1,0 0-1,0 0 1,0 0 0,-1-1-1,1 1 1,0-1-1,-1 1 1,0-1 0,-3 2-1,-31 2 108,36-5-109,2-1-10,0 1 0,-1-1-1,1 1 1,0-1 0,-1 1-1,1-1 1,0 1 0,0-1-1,0 1 1,-1 0-1,1 0 1,0-1 0,0 1-1,0 0 1,-1 0 0,1 0-1,0 0 1,0 0-1,0 0 1,1 0 0,8-1 1,0-1-3,-7 2-1,0 0-1,1-1 1,-1 1 0,0-1-1,0 0 1,0 0 0,0 0 0,0 0-1,0 0 1,0-1 0,0 1-1,0-1 1,0 0 0,-1 0-1,1 0 1,-1 0 0,3-3 0,-4 3-2,1 0 1,0-1-1,0 1 1,0 0 0,0 0-1,0 0 1,1 1-1,-1-1 1,0 1 0,1-1-1,-1 1 1,1 0-1,0-1 1,-1 2 0,1-1-1,0 0 1,0 0-1,-1 1 1,1-1 0,4 1-1,-5 0 0,7-2-56,-2 2-81,-1-1 0,0 0 0,0-1 0,1 1-1,-1-1 1,-1 0 0,1-1 0,0 1 0,0-1 0,9-7 0,0 2-1188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4T11:20:16.26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9 840,'0'-6'472,"9"3"-136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4T11:20:18.05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225 275 2056,'9'-7'420,"1"1"0,-1 0 0,1 0 0,16-6 0,5-2-300,113-69-134,-124 69 60,-16 8 158,-13 7 270,-121 54 1759,92-38-1693,-1 0 0,-71 19 0,101-34-479,0 0 0,-1-1 0,1 0-1,-1-1 1,1 0 0,-15-2 0,23 2-57,0 0 0,0 0 0,1 0-1,-1 0 1,0-1 0,1 1 0,-1 0 0,0 0 0,0-1 0,1 1 0,-1 0 0,0-1 0,1 1 0,-1 0 0,1-1 0,-1 1 0,0-1 0,1 1 0,-1-1 0,1 0 0,-1 1 0,1-1 0,0 1 0,-1-1 0,1 0 0,0 1 0,-1-2-1,1 0 3,0 1 0,0-1-1,0 0 1,0 1 0,0 0-1,0-1 1,1 1 0,-1-1-1,1 1 1,-1-1 0,1 1-1,0 0 1,0-2 0,3-3 4,-1 1 1,1 0 0,0-1 0,0 2 0,8-8-1,3 0-3,1 0 0,1 1-1,31-15 1,-43 23-9,1 0 0,-1 1-1,1 0 1,0 0 0,0 1 0,0-1 0,-1 1-1,1 0 1,0 1 0,0 0 0,0 0 0,0 0-1,0 0 1,0 1 0,0 0 0,11 4 0,-15-5 18,-1 1 1,0-1 0,1 1 0,-1 0 0,0-1-1,0 1 1,0 0 0,0 0 0,0 0-1,1 0 1,-2 0 0,1 0 0,0 0-1,0 0 1,0 0 0,0 0 0,-1 1-1,1-1 1,-1 0 0,2 3 0,-21-4 548,7 2-552,0-1 0,-1 2 0,1-1 0,-17 8 0,9-4 5,-141 57 388,123-47-364,36-15-46,1-1-3,1 0 1,-1 0-1,1 0 0,-1 1 0,1-1 0,-1 0 0,1 0 1,-1 0-1,1 1 0,-1-1 0,1 0 0,0 1 0,-1-1 1,1 0-1,-1 1 0,1-1 0,0 1 0,-1-1 0,1 1 1,0-1-1,0 1 0,-1-1 0,1 1 0,0-1 0,0 1 1,0-1-1,-1 1 0,1-1 0,0 1 0,0-1 0,0 1 1,0-1-1,0 1 0,20-4 0,3-2 39,0-2 1,-1-1-1,0-1 0,0 0 0,25-16 0,-35 19-7,202-110 237,-213 115-260,21-9 4,-22 10-5,1 0 0,0-1-1,-1 1 1,1 0 0,0-1 0,-1 1-1,1 0 1,0 0 0,0 0-1,-1 0 1,1 0 0,0-1 0,-1 1-1,1 1 1,0-1 0,0 0 0,-1 0-1,1 0 1,0 0 0,-1 0 0,1 1-1,0-1 1,0 1 0,-1-1 1,0 1-1,0 0 1,0 0 0,0-1 0,0 1 0,0 0 0,-1-1 0,1 1 0,0 0-1,0-1 1,-1 1 0,1 0 0,-1-1 0,1 1 0,0-1 0,-1 1 0,1 0-1,-1-1 1,0 1 0,1-1 0,-1 0 0,1 1 0,-1-1 0,0 1 0,0-1-1,-22 15 31,19-14-27,-9 7 13,-1 0 0,-27 9 0,37-15-13,0-1 0,0 0-1,0 0 1,0 0 0,-1 0-1,1-1 1,0 0 0,0 0 0,-1 0-1,1 0 1,0 0 0,0-1-1,0 0 1,-1 0 0,-5-2-1,10 2-4,-1 1 0,1 0 0,-1-1 0,1 1 0,-1-1 0,1 1 0,-1 0 0,1-1 0,0 1-1,-1-1 1,1 1 0,0-1 0,-1 1 0,1-1 0,0 1 0,0-1 0,-1 0 0,1 1-1,0-1 1,0 1 0,0-1 0,0 0 0,0 1 0,0-1 0,0 1 0,0-1 0,0 0 0,0 1-1,0-1 1,0 1 0,1-1 0,-1 1 0,0-1 0,0 0 0,1 1 0,-1-1 0,1 0 3,-1 1 1,0-1-1,1 0 1,-1 1-1,0-1 1,0 1-1,0-1 1,0 0-1,1 1 1,-1-1 0,0 0-1,0 1 1,0-1-1,0 0 1,0 1-1,-1-1 1,1 1-1,0-1 1,0 0-1,0 1 1,0-1-1,-1 0 1,1 1 0,0-1-1,-1 1 1,1-1-1,0 1 1,-1-1-1,1 1 1,-1-1-1,1 1 1,-1-1-1,1 1 1,-1-1-1,-14-6-3,-1 1 0,-27-8-1,36 12-1,-1 1 0,0 0 0,0 0 0,-10 0 0,-17-2 13,32 3-11,-2-1 1,0 0-1,1 0 1,-1-1 0,0 1 0,1-1 0,-1 0-1,1-1 1,-8-4 0,44 2-48,-23 4 53,19-3 1,-1 1 0,1 1 0,0 1 0,53 7-1,60 15 403,-147-20-404,1 0 0,0 0 1,-1 1-1,1 0 0,0 0 1,0 0-1,0 0 0,-7 6 1,8-5-3,-1 0 1,0-1-1,0 1 1,1-1-1,-1 0 1,0-1-1,-1 1 1,-8 1 0,-91 7 117,7 0-20,64-1-71,33-9-31,0 1 0,-1-1 0,1 1 0,0-1 0,0 1-1,0-1 1,0 1 0,-1 0 0,1-1 0,0 1 0,0 0 0,0 0-1,1 0 1,-1 0 0,0 0 0,0 0 0,0 0 0,1 0 0,-1 0 0,0 0-1,1 0 1,-1 0 0,1 2 0,0-2 24,14-2-13,17 1-14,50 7-1,34 15-15,-52-8 31,-59-13-11,0-1 0,-1 2 0,1-1 0,0 0 1,0 1-1,0-1 0,4 4 0,-8-5 1,1 1 0,0-1-1,-1 1 1,1 0 0,0-1 0,-1 1-1,1 0 1,-1-1 0,1 1 0,-1 0 0,0 0-1,1-1 1,-1 1 0,0 0 0,1 0-1,-1 0 1,0 0 0,0-1 0,0 1 0,0 0-1,0 0 1,0 0 0,0 0 0,0 0-1,0-1 1,0 1 0,0 0 0,-1 0-1,1 0 1,0 0 0,0-1 0,-1 1 0,1 0-1,-1 0 1,1-1 0,-1 1 0,1 0-1,-1-1 1,1 1 0,-1 0 0,0-1 0,0 1-1,-6 6 13,-1-1 0,0-1 0,0 1 0,0-1 0,0-1 0,-1 1 0,0-1 0,0-1 0,0 0 0,0 0 0,-13 1 0,21-3-13,0-1-1,0 0 0,0 0 0,0 1 1,-1-1-1,1 1 0,0-1 1,0 1-1,0-1 0,0 1 0,0-1 1,0 1-1,0 0 0,0 0 0,0 0 1,1-1-1,-1 1 0,0 0 1,0 0-1,1 0 0,-1 1 0,0 0-3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4T15:16:15.51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286 369 368,'-35'-13'716,"1"-1"0,1-3 0,1 0 0,-46-33 0,73 46-702,1 0 1,0-1-1,0 1 1,0-1-1,1 0 1,-1 0-1,1 0 1,1-1 0,-1 1-1,1-1 1,0 1-1,0-1 1,0 0-1,1 0 1,0 1-1,0-1 1,0 0 0,1 0-1,0 0 1,0 0-1,1 0 1,-1 0-1,4-11 1,1 0 88,0-3 174,-5 20-271,1-1 0,-1 1 0,0 0 0,0-1 0,0 1-1,0 0 1,0 0 0,0-1 0,1 1 0,-1 0 0,0 0-1,0-1 1,0 1 0,1 0 0,-1 0 0,0-1-1,0 1 1,1 0 0,-1 0 0,0 0 0,1 0 0,-1 0-1,0-1 1,0 1 0,1 0 0,-1 0 0,0 0 0,1 0-1,-1 0 1,0 0 0,1 0 0,-1 0 0,0 0-1,1 0 1,-1 0 0,0 0 0,1 0 0,-1 0 0,1 1-1,13 6 12,-10-6-9,0 0 1,-1 1 0,1-1 0,-1 1-1,0 0 1,1 0 0,-1 0 0,0 1-1,0-1 1,0 1 0,-1 0 0,1-1-1,-1 1 1,1 0 0,-1 1 0,0-1-1,0 0 1,0 1 0,-1-1 0,3 5-1,-4-6 27,0-1 0,0 1-1,1 0 1,-1-1-1,0 1 1,0-1 0,-1 1-1,1-1 1,0 1-1,0 0 1,-1-1 0,1 1-1,-2 2 1,-2 11 338,-4 30 2588,9-46-2955,-1-1 1,1 1 0,-1 0 0,1 0 0,-1 0 0,1 0 0,0 0 0,0 0-1,0 0 1,-1 0 0,1 0 0,0 0 0,0 1 0,0-1 0,0 0 0,1 0-1,1 0 1,12-10-2,53-47-7,-67 57 0,0 0 0,1 0 0,-1 0 0,1 0 0,0 1 0,-1-1 0,1 0 0,0 1 0,-1-1-1,1 1 1,0 0 0,0 0 0,-1 0 0,1 0 0,0 0 0,0 0 0,-1 0 0,1 0 0,0 0 0,-1 1 0,1-1-1,0 1 1,2 1 0,-2-1 1,1 0-1,-1 0 0,1 1 0,-1-1 0,1 1 1,-1 0-1,0 0 0,0-1 0,0 1 1,0 1-1,0-1 0,-1 0 0,3 4 1,-10-8 713,-3-2-452,8 4-261,1-1-1,0 1 1,0-1 0,0 1-1,1-1 1,-1 1 0,0-1-1,0 1 1,0-1 0,0 1-1,0 0 1,0-1 0,1 1-1,-1-1 1,0 1 0,0-1-1,1 1 1,-1 0 0,0-1-1,1 1 1,-1 0 0,0-1-1,1 1 1,-1 0-1,1-1 1,-1 1 0,0 0-1,2-1 1,29-28-14,-25 22 13,1 1 1,0 0-1,0 0 1,0 0-1,1 0 1,0 1-1,0 1 1,1-1-1,-1 2 1,14-6-1,-15 8-5,16-5 22,-23 6-17,1 0-1,-1 0 1,0 0 0,1 0 0,-1 0-1,1 0 1,-1-1 0,0 1 0,1 0-1,-1 0 1,1-1 0,-1 1-1,0 0 1,1 0 0,-1-1 0,0 1-1,1 0 1,-1-1 0,0 1 0,0 0-1,1-1 1,-1 1 0,0-1-1,0 1 1,0-1 0,0 1 0,1 0-1,-1-1 1,0 1 0,0-1 0,0 1-1,0-1 1,0 1 0,0 0-1,0-1 1,0 1 0,0-1 0,0 1-1,-1-1 1,1 0 0,-1 1 8,0 0 0,0 0 0,0 0 0,0 0 0,0 0 0,0 0 0,0 1 0,0-1 0,0 0 0,0 1 0,0-1 0,0 0 0,0 1 0,0-1 0,-1 1 0,-38 23 84,31-18-58,0-1 0,0 0 0,-1 0 0,1-1 0,-12 3 1,14-5-17,-1-1 0,0-1 0,1 1 0,-1-1 1,0 0-1,0-1 0,-10-1 0,-20-2 43,35 4-47,0-1 0,0 0 1,0 0-1,0 0 1,1 0-1,-1 0 1,0 0-1,1-1 0,-1 0 1,1 1-1,-1-1 1,1 0-1,0 0 1,0 0-1,0-1 1,0 1-1,0 0 0,0-1 1,1 1-1,-3-5 1,-6-7 6,10 14-18,-1-1 0,1 1 0,-1 0 0,1-1 1,0 1-1,-1 0 0,1-1 0,-1 1 0,1-1 1,0 1-1,-1-1 0,1 1 0,0-1 1,0 1-1,-1-1 0,1 0 0,0 1 0,0-1 1,0 1-1,0-1 0,0 0 0,0 1 0,0-1 1,0 1-1,0-1 0,0 0 0,0 1 0,0-1 1,0 1-1,0-1 0,0 1 0,1-1 0,-1 0 1,0 1-1,0-1 0,1 1 0,-1-1 0,0 1 1,1-1-1,-1 1 0,1 0 0,-1-1 1,1 1-1,-1-1 0,0 1 0,1 0 0,0-1 1,2 0-4,0 0 0,0 0 1,1 0-1,-1 0 1,0 1-1,0 0 1,6-1-1,-9 1 1,0 0 0,0 0 0,0 0 0,0 0 0,0 0-1,0 0 1,0 0 0,0 0 0,-1 0 0,1 0 0,0 0 0,0 0 0,0 0 0,0 0 0,0 0 0,0 0 0,0 0 0,0-1 0,0 1-1,0 0 1,0 0 0,0 0 0,0 0 0,0 0 0,0 0 0,0 0 0,0 0 0,0 0 0,0 0 0,0 0 0,0-1 0,0 1-1,0 0 1,0 0 0,0 0 0,0 0 0,0 0 0,0 0 0,0 0 0,0 0 0,0 0 0,0 0 0,0 0 0,0 0 0,1 0-1,-1-1 1,0 1 0,0 0 0,0 0 0,0 0 0,0 0 0,0 0 0,0 0 0,0 0 0,0 0 3,0 0 0,-1 0 1,1 0-1,0 0 0,-1-1 1,1 1-1,0 0 1,0 0-1,-1 0 0,1 0 1,0 0-1,-1 0 0,1 0 1,0 0-1,-1 0 0,1 1 1,0-1-1,-1 0 0,1 0 1,0 0-1,0 0 0,-1 0 1,1 0-1,0 1 1,0-1-1,-1 0 0,1 0 1,0 0-1,0 1 0,-1-1 1,1 1-1,0-1 10,-1 0-1,1 1 1,-1-1 0,1 0 0,-1 1 0,1-1-1,-1 0 1,1 0 0,-1 0 0,1 1-1,-1-1 1,1 0 0,-1 0 0,1 0-1,-1 0 1,1 0 0,-1 0 0,1 0-1,-1 0 1,1 0 0,-1 0 0,0 0-1,1 0 1,-2-1 0,2 1 8,0 0 0,-1 0 0,1 0 0,0-1 0,-1 1 0,1 0 0,-1 0 0,1 0 0,-1 0 0,1 0 0,0 0-1,-1 0 1,1 0 0,-1 0 0,1 0 0,0 0 0,-1 0 0,1 1 0,-1-1 0,1 0 0,0 0 0,-1 0 0,1 0 0,-1 1 0,1-1 0,0 0 0,-1 0 0,1 1 0,0-1 0,0 0 0,-1 1 0,1-1 0,0 0 0,0 1 0,-1-1-1,1 0 1,0 1 0,0-1 0,0 0 0,-1 1 0,1 0 0,-13 79 159,13-78-162,-1-1 1,0 1-1,1 0 0,-1-1 1,0 1-1,1-1 1,-1 1-1,0-1 0,0 1 1,-1-1-1,1 0 1,0 1-1,0-1 0,-1 0 1,1 0-1,0 0 1,-1 0-1,1 0 0,-1 0 1,1 0-1,-1-1 1,-2 2-1,-7 4 140,-7 14 116,16-18-257,1 0-1,-1 1 1,0-1-1,0 0 1,0 0-1,0 0 1,0 0 0,-1-1-1,1 1 1,0-1-1,-1 1 1,0-1 0,-3 2-1,-31 2 108,36-5-109,2-1-10,0 1 0,-1-1-1,1 1 1,0-1 0,-1 1-1,1-1 1,0 1 0,0-1-1,0 1 1,-1 0-1,1 0 1,0-1 0,0 1-1,0 0 1,-1 0 0,1 0-1,0 0 1,0 0-1,0 0 1,1 0 0,8-1 1,0-1-3,-7 2-1,0 0-1,1-1 1,-1 1 0,0-1-1,0 0 1,0 0 0,0 0 0,0 0-1,0 0 1,0-1 0,0 1-1,0-1 1,0 0 0,-1 0-1,1 0 1,-1 0 0,3-3 0,-4 3-2,1 0 1,0-1-1,0 1 1,0 0 0,0 0-1,0 0 1,1 1-1,-1-1 1,0 1 0,1-1-1,-1 1 1,1 0-1,0-1 1,-1 2 0,1-1-1,0 0 1,0 0-1,-1 1 1,1-1 0,4 1-1,-5 0 0,7-2-56,-2 2-81,-1-1 0,0 0 0,0-1 0,1 1-1,-1-1 1,-1 0 0,1-1 0,0 1 0,0-1 0,9-7 0,0 2-1188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4T11:20:16.26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9 840,'0'-6'472,"9"3"-136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4T11:20:18.05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225 275 2056,'9'-7'420,"1"1"0,-1 0 0,1 0 0,16-6 0,5-2-300,113-69-134,-124 69 60,-16 8 158,-13 7 270,-121 54 1759,92-38-1693,-1 0 0,-71 19 0,101-34-479,0 0 0,-1-1 0,1 0-1,-1-1 1,1 0 0,-15-2 0,23 2-57,0 0 0,0 0 0,1 0-1,-1 0 1,0-1 0,1 1 0,-1 0 0,0 0 0,0-1 0,1 1 0,-1 0 0,0-1 0,1 1 0,-1 0 0,1-1 0,-1 1 0,0-1 0,1 1 0,-1-1 0,1 0 0,-1 1 0,1-1 0,0 1 0,-1-1 0,1 0 0,0 1 0,-1-2-1,1 0 3,0 1 0,0-1-1,0 0 1,0 1 0,0 0-1,0-1 1,1 1 0,-1-1-1,1 1 1,-1-1 0,1 1-1,0 0 1,0-2 0,3-3 4,-1 1 1,1 0 0,0-1 0,0 2 0,8-8-1,3 0-3,1 0 0,1 1-1,31-15 1,-43 23-9,1 0 0,-1 1-1,1 0 1,0 0 0,0 1 0,0-1 0,-1 1-1,1 0 1,0 1 0,0 0 0,0 0 0,0 0-1,0 0 1,0 1 0,0 0 0,11 4 0,-15-5 18,-1 1 1,0-1 0,1 1 0,-1 0 0,0-1-1,0 1 1,0 0 0,0 0 0,0 0-1,1 0 1,-2 0 0,1 0 0,0 0-1,0 0 1,0 0 0,0 0 0,-1 1-1,1-1 1,-1 0 0,2 3 0,-21-4 548,7 2-552,0-1 0,-1 2 0,1-1 0,-17 8 0,9-4 5,-141 57 388,123-47-364,36-15-46,1-1-3,1 0 1,-1 0-1,1 0 0,-1 1 0,1-1 0,-1 0 0,1 0 1,-1 0-1,1 1 0,-1-1 0,1 0 0,0 1 0,-1-1 1,1 0-1,-1 1 0,1-1 0,0 1 0,-1-1 0,1 1 1,0-1-1,0 1 0,-1-1 0,1 1 0,0-1 0,0 1 1,0-1-1,-1 1 0,1-1 0,0 1 0,0-1 0,0 1 1,0-1-1,0 1 0,20-4 0,3-2 39,0-2 1,-1-1-1,0-1 0,0 0 0,25-16 0,-35 19-7,202-110 237,-213 115-260,21-9 4,-22 10-5,1 0 0,0-1-1,-1 1 1,1 0 0,0-1 0,-1 1-1,1 0 1,0 0 0,0 0-1,-1 0 1,1 0 0,0-1 0,-1 1-1,1 1 1,0-1 0,0 0 0,-1 0-1,1 0 1,0 0 0,-1 0 0,1 1-1,0-1 1,0 1 0,-1-1 1,0 1-1,0 0 1,0 0 0,0-1 0,0 1 0,0 0 0,-1-1 0,1 1 0,0 0-1,0-1 1,-1 1 0,1 0 0,-1-1 0,1 1 0,0-1 0,-1 1 0,1 0-1,-1-1 1,0 1 0,1-1 0,-1 0 0,1 1 0,-1-1 0,0 1 0,0-1-1,-22 15 31,19-14-27,-9 7 13,-1 0 0,-27 9 0,37-15-13,0-1 0,0 0-1,0 0 1,0 0 0,-1 0-1,1-1 1,0 0 0,0 0 0,-1 0-1,1 0 1,0 0 0,0-1-1,0 0 1,-1 0 0,-5-2-1,10 2-4,-1 1 0,1 0 0,-1-1 0,1 1 0,-1-1 0,1 1 0,-1 0 0,1-1 0,0 1-1,-1-1 1,1 1 0,0-1 0,-1 1 0,1-1 0,0 1 0,0-1 0,-1 0 0,1 1-1,0-1 1,0 1 0,0-1 0,0 0 0,0 1 0,0-1 0,0 1 0,0-1 0,0 0 0,0 1-1,0-1 1,0 1 0,1-1 0,-1 1 0,0-1 0,0 0 0,1 1 0,-1-1 0,1 0 3,-1 1 1,0-1-1,1 0 1,-1 1-1,0-1 1,0 1-1,0-1 1,0 0-1,1 1 1,-1-1 0,0 0-1,0 1 1,0-1-1,0 0 1,0 1-1,-1-1 1,1 1-1,0-1 1,0 0-1,0 1 1,0-1-1,-1 0 1,1 1 0,0-1-1,-1 1 1,1-1-1,0 1 1,-1-1-1,1 1 1,-1-1-1,1 1 1,-1-1-1,1 1 1,-1-1-1,-14-6-3,-1 1 0,-27-8-1,36 12-1,-1 1 0,0 0 0,0 0 0,-10 0 0,-17-2 13,32 3-11,-2-1 1,0 0-1,1 0 1,-1-1 0,0 1 0,1-1 0,-1 0-1,1-1 1,-8-4 0,44 2-48,-23 4 53,19-3 1,-1 1 0,1 1 0,0 1 0,53 7-1,60 15 403,-147-20-404,1 0 0,0 0 1,-1 1-1,1 0 0,0 0 1,0 0-1,0 0 0,-7 6 1,8-5-3,-1 0 1,0-1-1,0 1 1,1-1-1,-1 0 1,0-1-1,-1 1 1,-8 1 0,-91 7 117,7 0-20,64-1-71,33-9-31,0 1 0,-1-1 0,1 1 0,0-1 0,0 1-1,0-1 1,0 1 0,-1 0 0,1-1 0,0 1 0,0 0 0,0 0-1,1 0 1,-1 0 0,0 0 0,0 0 0,0 0 0,1 0 0,-1 0 0,0 0-1,1 0 1,-1 0 0,1 2 0,0-2 24,14-2-13,17 1-14,50 7-1,34 15-15,-52-8 31,-59-13-11,0-1 0,-1 2 0,1-1 0,0 0 1,0 1-1,0-1 0,4 4 0,-8-5 1,1 1 0,0-1-1,-1 1 1,1 0 0,0-1 0,-1 1-1,1 0 1,-1-1 0,1 1 0,-1 0 0,0 0-1,1-1 1,-1 1 0,0 0 0,1 0-1,-1 0 1,0 0 0,0-1 0,0 1 0,0 0-1,0 0 1,0 0 0,0 0 0,0 0-1,0-1 1,0 1 0,0 0 0,-1 0-1,1 0 1,0 0 0,0-1 0,-1 1 0,1 0-1,-1 0 1,1-1 0,-1 1 0,1 0-1,-1-1 1,1 1 0,-1 0 0,0-1 0,0 1-1,-6 6 13,-1-1 0,0-1 0,0 1 0,0-1 0,0-1 0,-1 1 0,0-1 0,0-1 0,0 0 0,0 0 0,-13 1 0,21-3-13,0-1-1,0 0 0,0 0 0,0 1 1,-1-1-1,1 1 0,0-1 1,0 1-1,0-1 0,0 1 0,0-1 1,0 1-1,0 0 0,0 0 0,0 0 1,1-1-1,-1 1 0,0 0 1,0 0-1,1 0 0,-1 1 0,0 0-3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4T11:20:16.26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9 840,'0'-6'472,"9"3"-136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4T11:20:18.05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225 275 2056,'9'-7'420,"1"1"0,-1 0 0,1 0 0,16-6 0,5-2-300,113-69-134,-124 69 60,-16 8 158,-13 7 270,-121 54 1759,92-38-1693,-1 0 0,-71 19 0,101-34-479,0 0 0,-1-1 0,1 0-1,-1-1 1,1 0 0,-15-2 0,23 2-57,0 0 0,0 0 0,1 0-1,-1 0 1,0-1 0,1 1 0,-1 0 0,0 0 0,0-1 0,1 1 0,-1 0 0,0-1 0,1 1 0,-1 0 0,1-1 0,-1 1 0,0-1 0,1 1 0,-1-1 0,1 0 0,-1 1 0,1-1 0,0 1 0,-1-1 0,1 0 0,0 1 0,-1-2-1,1 0 3,0 1 0,0-1-1,0 0 1,0 1 0,0 0-1,0-1 1,1 1 0,-1-1-1,1 1 1,-1-1 0,1 1-1,0 0 1,0-2 0,3-3 4,-1 1 1,1 0 0,0-1 0,0 2 0,8-8-1,3 0-3,1 0 0,1 1-1,31-15 1,-43 23-9,1 0 0,-1 1-1,1 0 1,0 0 0,0 1 0,0-1 0,-1 1-1,1 0 1,0 1 0,0 0 0,0 0 0,0 0-1,0 0 1,0 1 0,0 0 0,11 4 0,-15-5 18,-1 1 1,0-1 0,1 1 0,-1 0 0,0-1-1,0 1 1,0 0 0,0 0 0,0 0-1,1 0 1,-2 0 0,1 0 0,0 0-1,0 0 1,0 0 0,0 0 0,-1 1-1,1-1 1,-1 0 0,2 3 0,-21-4 548,7 2-552,0-1 0,-1 2 0,1-1 0,-17 8 0,9-4 5,-141 57 388,123-47-364,36-15-46,1-1-3,1 0 1,-1 0-1,1 0 0,-1 1 0,1-1 0,-1 0 0,1 0 1,-1 0-1,1 1 0,-1-1 0,1 0 0,0 1 0,-1-1 1,1 0-1,-1 1 0,1-1 0,0 1 0,-1-1 0,1 1 1,0-1-1,0 1 0,-1-1 0,1 1 0,0-1 0,0 1 1,0-1-1,-1 1 0,1-1 0,0 1 0,0-1 0,0 1 1,0-1-1,0 1 0,20-4 0,3-2 39,0-2 1,-1-1-1,0-1 0,0 0 0,25-16 0,-35 19-7,202-110 237,-213 115-260,21-9 4,-22 10-5,1 0 0,0-1-1,-1 1 1,1 0 0,0-1 0,-1 1-1,1 0 1,0 0 0,0 0-1,-1 0 1,1 0 0,0-1 0,-1 1-1,1 1 1,0-1 0,0 0 0,-1 0-1,1 0 1,0 0 0,-1 0 0,1 1-1,0-1 1,0 1 0,-1-1 1,0 1-1,0 0 1,0 0 0,0-1 0,0 1 0,0 0 0,-1-1 0,1 1 0,0 0-1,0-1 1,-1 1 0,1 0 0,-1-1 0,1 1 0,0-1 0,-1 1 0,1 0-1,-1-1 1,0 1 0,1-1 0,-1 0 0,1 1 0,-1-1 0,0 1 0,0-1-1,-22 15 31,19-14-27,-9 7 13,-1 0 0,-27 9 0,37-15-13,0-1 0,0 0-1,0 0 1,0 0 0,-1 0-1,1-1 1,0 0 0,0 0 0,-1 0-1,1 0 1,0 0 0,0-1-1,0 0 1,-1 0 0,-5-2-1,10 2-4,-1 1 0,1 0 0,-1-1 0,1 1 0,-1-1 0,1 1 0,-1 0 0,1-1 0,0 1-1,-1-1 1,1 1 0,0-1 0,-1 1 0,1-1 0,0 1 0,0-1 0,-1 0 0,1 1-1,0-1 1,0 1 0,0-1 0,0 0 0,0 1 0,0-1 0,0 1 0,0-1 0,0 0 0,0 1-1,0-1 1,0 1 0,1-1 0,-1 1 0,0-1 0,0 0 0,1 1 0,-1-1 0,1 0 3,-1 1 1,0-1-1,1 0 1,-1 1-1,0-1 1,0 1-1,0-1 1,0 0-1,1 1 1,-1-1 0,0 0-1,0 1 1,0-1-1,0 0 1,0 1-1,-1-1 1,1 1-1,0-1 1,0 0-1,0 1 1,0-1-1,-1 0 1,1 1 0,0-1-1,-1 1 1,1-1-1,0 1 1,-1-1-1,1 1 1,-1-1-1,1 1 1,-1-1-1,1 1 1,-1-1-1,-14-6-3,-1 1 0,-27-8-1,36 12-1,-1 1 0,0 0 0,0 0 0,-10 0 0,-17-2 13,32 3-11,-2-1 1,0 0-1,1 0 1,-1-1 0,0 1 0,1-1 0,-1 0-1,1-1 1,-8-4 0,44 2-48,-23 4 53,19-3 1,-1 1 0,1 1 0,0 1 0,53 7-1,60 15 403,-147-20-404,1 0 0,0 0 1,-1 1-1,1 0 0,0 0 1,0 0-1,0 0 0,-7 6 1,8-5-3,-1 0 1,0-1-1,0 1 1,1-1-1,-1 0 1,0-1-1,-1 1 1,-8 1 0,-91 7 117,7 0-20,64-1-71,33-9-31,0 1 0,-1-1 0,1 1 0,0-1 0,0 1-1,0-1 1,0 1 0,-1 0 0,1-1 0,0 1 0,0 0 0,0 0-1,1 0 1,-1 0 0,0 0 0,0 0 0,0 0 0,1 0 0,-1 0 0,0 0-1,1 0 1,-1 0 0,1 2 0,0-2 24,14-2-13,17 1-14,50 7-1,34 15-15,-52-8 31,-59-13-11,0-1 0,-1 2 0,1-1 0,0 0 1,0 1-1,0-1 0,4 4 0,-8-5 1,1 1 0,0-1-1,-1 1 1,1 0 0,0-1 0,-1 1-1,1 0 1,-1-1 0,1 1 0,-1 0 0,0 0-1,1-1 1,-1 1 0,0 0 0,1 0-1,-1 0 1,0 0 0,0-1 0,0 1 0,0 0-1,0 0 1,0 0 0,0 0 0,0 0-1,0-1 1,0 1 0,0 0 0,-1 0-1,1 0 1,0 0 0,0-1 0,-1 1 0,1 0-1,-1 0 1,1-1 0,-1 1 0,1 0-1,-1-1 1,1 1 0,-1 0 0,0-1 0,0 1-1,-6 6 13,-1-1 0,0-1 0,0 1 0,0-1 0,0-1 0,-1 1 0,0-1 0,0-1 0,0 0 0,0 0 0,-13 1 0,21-3-13,0-1-1,0 0 0,0 0 0,0 1 1,-1-1-1,1 1 0,0-1 1,0 1-1,0-1 0,0 1 0,0-1 1,0 1-1,0 0 0,0 0 0,0 0 1,1-1-1,-1 1 0,0 0 1,0 0-1,1 0 0,-1 1 0,0 0-3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4T15:16:15.51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286 369 368,'-35'-13'716,"1"-1"0,1-3 0,1 0 0,-46-33 0,73 46-702,1 0 1,0-1-1,0 1 1,0-1-1,1 0 1,-1 0-1,1 0 1,1-1 0,-1 1-1,1-1 1,0 1-1,0-1 1,0 0-1,1 0 1,0 1-1,0-1 1,0 0 0,1 0-1,0 0 1,0 0-1,1 0 1,-1 0-1,4-11 1,1 0 88,0-3 174,-5 20-271,1-1 0,-1 1 0,0 0 0,0-1 0,0 1-1,0 0 1,0 0 0,0-1 0,1 1 0,-1 0 0,0 0-1,0-1 1,0 1 0,1 0 0,-1 0 0,0-1-1,0 1 1,1 0 0,-1 0 0,0 0 0,1 0 0,-1 0-1,0-1 1,0 1 0,1 0 0,-1 0 0,0 0 0,1 0-1,-1 0 1,0 0 0,1 0 0,-1 0 0,0 0-1,1 0 1,-1 0 0,0 0 0,1 0 0,-1 0 0,1 1-1,13 6 12,-10-6-9,0 0 1,-1 1 0,1-1 0,-1 1-1,0 0 1,1 0 0,-1 0 0,0 1-1,0-1 1,0 1 0,-1 0 0,1-1-1,-1 1 1,1 0 0,-1 1 0,0-1-1,0 0 1,0 1 0,-1-1 0,3 5-1,-4-6 27,0-1 0,0 1-1,1 0 1,-1-1-1,0 1 1,0-1 0,-1 1-1,1-1 1,0 1-1,0 0 1,-1-1 0,1 1-1,-2 2 1,-2 11 338,-4 30 2588,9-46-2955,-1-1 1,1 1 0,-1 0 0,1 0 0,-1 0 0,1 0 0,0 0 0,0 0-1,0 0 1,-1 0 0,1 0 0,0 0 0,0 1 0,0-1 0,0 0 0,1 0-1,1 0 1,12-10-2,53-47-7,-67 57 0,0 0 0,1 0 0,-1 0 0,1 0 0,0 1 0,-1-1 0,1 0 0,0 1 0,-1-1-1,1 1 1,0 0 0,0 0 0,-1 0 0,1 0 0,0 0 0,0 0 0,-1 0 0,1 0 0,0 0 0,-1 1 0,1-1-1,0 1 1,2 1 0,-2-1 1,1 0-1,-1 0 0,1 1 0,-1-1 0,1 1 1,-1 0-1,0 0 0,0-1 0,0 1 1,0 1-1,0-1 0,-1 0 0,3 4 1,-10-8 713,-3-2-452,8 4-261,1-1-1,0 1 1,0-1 0,0 1-1,1-1 1,-1 1 0,0-1-1,0 1 1,0-1 0,0 1-1,0 0 1,0-1 0,1 1-1,-1-1 1,0 1 0,0-1-1,1 1 1,-1 0 0,0-1-1,1 1 1,-1 0 0,0-1-1,1 1 1,-1 0-1,1-1 1,-1 1 0,0 0-1,2-1 1,29-28-14,-25 22 13,1 1 1,0 0-1,0 0 1,0 0-1,1 0 1,0 1-1,0 1 1,1-1-1,-1 2 1,14-6-1,-15 8-5,16-5 22,-23 6-17,1 0-1,-1 0 1,0 0 0,1 0 0,-1 0-1,1 0 1,-1-1 0,0 1 0,1 0-1,-1 0 1,1-1 0,-1 1-1,0 0 1,1 0 0,-1-1 0,0 1-1,1 0 1,-1-1 0,0 1 0,0 0-1,1-1 1,-1 1 0,0-1-1,0 1 1,0-1 0,0 1 0,1 0-1,-1-1 1,0 1 0,0-1 0,0 1-1,0-1 1,0 1 0,0 0-1,0-1 1,0 1 0,0-1 0,0 1-1,-1-1 1,1 0 0,-1 1 8,0 0 0,0 0 0,0 0 0,0 0 0,0 0 0,0 0 0,0 1 0,0-1 0,0 0 0,0 1 0,0-1 0,0 0 0,0 1 0,0-1 0,-1 1 0,-38 23 84,31-18-58,0-1 0,0 0 0,-1 0 0,1-1 0,-12 3 1,14-5-17,-1-1 0,0-1 0,1 1 0,-1-1 1,0 0-1,0-1 0,-10-1 0,-20-2 43,35 4-47,0-1 0,0 0 1,0 0-1,0 0 1,1 0-1,-1 0 1,0 0-1,1-1 0,-1 0 1,1 1-1,-1-1 1,1 0-1,0 0 1,0 0-1,0-1 1,0 1-1,0 0 0,0-1 1,1 1-1,-3-5 1,-6-7 6,10 14-18,-1-1 0,1 1 0,-1 0 0,1-1 1,0 1-1,-1 0 0,1-1 0,-1 1 0,1-1 1,0 1-1,-1-1 0,1 1 0,0-1 1,0 1-1,-1-1 0,1 0 0,0 1 0,0-1 1,0 1-1,0-1 0,0 0 0,0 1 0,0-1 1,0 1-1,0-1 0,0 0 0,0 1 0,0-1 1,0 1-1,0-1 0,0 1 0,1-1 0,-1 0 1,0 1-1,0-1 0,1 1 0,-1-1 0,0 1 1,1-1-1,-1 1 0,1 0 0,-1-1 1,1 1-1,-1-1 0,0 1 0,1 0 0,0-1 1,2 0-4,0 0 0,0 0 1,1 0-1,-1 0 1,0 1-1,0 0 1,6-1-1,-9 1 1,0 0 0,0 0 0,0 0 0,0 0 0,0 0-1,0 0 1,0 0 0,0 0 0,-1 0 0,1 0 0,0 0 0,0 0 0,0 0 0,0 0 0,0 0 0,0 0 0,0 0 0,0-1 0,0 1-1,0 0 1,0 0 0,0 0 0,0 0 0,0 0 0,0 0 0,0 0 0,0 0 0,0 0 0,0 0 0,0 0 0,0-1 0,0 1-1,0 0 1,0 0 0,0 0 0,0 0 0,0 0 0,0 0 0,0 0 0,0 0 0,0 0 0,0 0 0,0 0 0,0 0 0,1 0-1,-1-1 1,0 1 0,0 0 0,0 0 0,0 0 0,0 0 0,0 0 0,0 0 0,0 0 0,0 0 3,0 0 0,-1 0 1,1 0-1,0 0 0,-1-1 1,1 1-1,0 0 1,0 0-1,-1 0 0,1 0 1,0 0-1,-1 0 0,1 0 1,0 0-1,-1 0 0,1 1 1,0-1-1,-1 0 0,1 0 1,0 0-1,0 0 0,-1 0 1,1 0-1,0 1 1,0-1-1,-1 0 0,1 0 1,0 0-1,0 1 0,-1-1 1,1 1-1,0-1 10,-1 0-1,1 1 1,-1-1 0,1 0 0,-1 1 0,1-1-1,-1 0 1,1 0 0,-1 0 0,1 1-1,-1-1 1,1 0 0,-1 0 0,1 0-1,-1 0 1,1 0 0,-1 0 0,1 0-1,-1 0 1,1 0 0,-1 0 0,0 0-1,1 0 1,-2-1 0,2 1 8,0 0 0,-1 0 0,1 0 0,0-1 0,-1 1 0,1 0 0,-1 0 0,1 0 0,-1 0 0,1 0 0,0 0-1,-1 0 1,1 0 0,-1 0 0,1 0 0,0 0 0,-1 0 0,1 1 0,-1-1 0,1 0 0,0 0 0,-1 0 0,1 0 0,-1 1 0,1-1 0,0 0 0,-1 0 0,1 1 0,0-1 0,0 0 0,-1 1 0,1-1 0,0 0 0,0 1 0,-1-1-1,1 0 1,0 1 0,0-1 0,0 0 0,-1 1 0,1 0 0,-13 79 159,13-78-162,-1-1 1,0 1-1,1 0 0,-1-1 1,0 1-1,1-1 1,-1 1-1,0-1 0,0 1 1,-1-1-1,1 0 1,0 1-1,0-1 0,-1 0 1,1 0-1,0 0 1,-1 0-1,1 0 0,-1 0 1,1 0-1,-1-1 1,-2 2-1,-7 4 140,-7 14 116,16-18-257,1 0-1,-1 1 1,0-1-1,0 0 1,0 0-1,0 0 1,0 0 0,-1-1-1,1 1 1,0-1-1,-1 1 1,0-1 0,-3 2-1,-31 2 108,36-5-109,2-1-10,0 1 0,-1-1-1,1 1 1,0-1 0,-1 1-1,1-1 1,0 1 0,0-1-1,0 1 1,-1 0-1,1 0 1,0-1 0,0 1-1,0 0 1,-1 0 0,1 0-1,0 0 1,0 0-1,0 0 1,1 0 0,8-1 1,0-1-3,-7 2-1,0 0-1,1-1 1,-1 1 0,0-1-1,0 0 1,0 0 0,0 0 0,0 0-1,0 0 1,0-1 0,0 1-1,0-1 1,0 0 0,-1 0-1,1 0 1,-1 0 0,3-3 0,-4 3-2,1 0 1,0-1-1,0 1 1,0 0 0,0 0-1,0 0 1,1 1-1,-1-1 1,0 1 0,1-1-1,-1 1 1,1 0-1,0-1 1,-1 2 0,1-1-1,0 0 1,0 0-1,-1 1 1,1-1 0,4 1-1,-5 0 0,7-2-56,-2 2-81,-1-1 0,0 0 0,0-1 0,1 1-1,-1-1 1,-1 0 0,1-1 0,0 1 0,0-1 0,9-7 0,0 2-1188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A3B5E7-209D-40C6-BF5E-073C26647A22}" type="datetimeFigureOut">
              <a:rPr lang="en-US" smtClean="0"/>
              <a:t>5/25/2022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A91972-EBA5-4462-8D92-209E848397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8643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0171A-880E-457B-BE81-22EBF1220BD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1719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0171A-880E-457B-BE81-22EBF1220BD9}" type="slidenum">
              <a:rPr lang="en-US" smtClean="0"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6905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0171A-880E-457B-BE81-22EBF1220BD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7568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0171A-880E-457B-BE81-22EBF1220BD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4519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b="0" i="0" dirty="0">
                <a:solidFill>
                  <a:srgbClr val="C0C0C0"/>
                </a:solidFill>
                <a:effectLst/>
                <a:latin typeface="Arial" panose="020B0604020202020204" pitchFamily="34" charset="0"/>
              </a:rPr>
              <a:t>ทั้ง ค่าส่วนเบี่ยงเบนมาตรฐาน (</a:t>
            </a:r>
            <a:r>
              <a:rPr lang="en-US" b="0" i="0" dirty="0">
                <a:solidFill>
                  <a:srgbClr val="C0C0C0"/>
                </a:solidFill>
                <a:effectLst/>
                <a:latin typeface="Arial" panose="020B0604020202020204" pitchFamily="34" charset="0"/>
              </a:rPr>
              <a:t>Standard deviation, SD) </a:t>
            </a:r>
            <a:r>
              <a:rPr lang="th-TH" b="0" i="0" dirty="0">
                <a:solidFill>
                  <a:srgbClr val="C0C0C0"/>
                </a:solidFill>
                <a:effectLst/>
                <a:latin typeface="Arial" panose="020B0604020202020204" pitchFamily="34" charset="0"/>
              </a:rPr>
              <a:t>และ ค่าความแปรปรวน (</a:t>
            </a:r>
            <a:r>
              <a:rPr lang="en-US" b="0" i="0" dirty="0">
                <a:solidFill>
                  <a:srgbClr val="C0C0C0"/>
                </a:solidFill>
                <a:effectLst/>
                <a:latin typeface="Arial" panose="020B0604020202020204" pitchFamily="34" charset="0"/>
              </a:rPr>
              <a:t>Variance) </a:t>
            </a:r>
            <a:r>
              <a:rPr lang="th-TH" b="0" i="0" dirty="0">
                <a:solidFill>
                  <a:srgbClr val="C0C0C0"/>
                </a:solidFill>
                <a:effectLst/>
                <a:latin typeface="Arial" panose="020B0604020202020204" pitchFamily="34" charset="0"/>
              </a:rPr>
              <a:t>ก็เป็นเรื่องเดียวกัน คือ ใช้วัดการกระจายของข้อมูล</a:t>
            </a:r>
            <a:br>
              <a:rPr lang="th-TH" dirty="0"/>
            </a:br>
            <a:br>
              <a:rPr lang="th-TH" dirty="0"/>
            </a:br>
            <a:r>
              <a:rPr lang="th-TH" b="0" i="0" dirty="0">
                <a:solidFill>
                  <a:srgbClr val="C0C0C0"/>
                </a:solidFill>
                <a:effectLst/>
                <a:latin typeface="Arial" panose="020B0604020202020204" pitchFamily="34" charset="0"/>
              </a:rPr>
              <a:t>ค่าความแปรปรวน เป็นการวัดการกระจายของข้อมูล โดยเป็นค่าเฉลี่ยของกำลังสองของความแตกต่างระหว่างข้อมูลแต่ละค่ากับค่าเฉลี่ยเลขคณิต เป็นการวัดการกระจายที่น่าจะดีที่สุดในข้อมูลที่มีการกระจายแบบ </a:t>
            </a:r>
            <a:r>
              <a:rPr lang="en-US" b="0" i="0" dirty="0">
                <a:solidFill>
                  <a:srgbClr val="C0C0C0"/>
                </a:solidFill>
                <a:effectLst/>
                <a:latin typeface="Arial" panose="020B0604020202020204" pitchFamily="34" charset="0"/>
              </a:rPr>
              <a:t>normal distribution </a:t>
            </a:r>
            <a:r>
              <a:rPr lang="th-TH" b="0" i="0" dirty="0">
                <a:solidFill>
                  <a:srgbClr val="C0C0C0"/>
                </a:solidFill>
                <a:effectLst/>
                <a:latin typeface="Arial" panose="020B0604020202020204" pitchFamily="34" charset="0"/>
              </a:rPr>
              <a:t>และที่สำคัญคือ สามารถนำไปไช้ในการคำนวณในสูตรหลาย ๆ อัน แต่มีข้อเสียที่หน่วย เป็น </a:t>
            </a:r>
            <a:r>
              <a:rPr lang="en-US" b="0" i="0" dirty="0">
                <a:solidFill>
                  <a:srgbClr val="C0C0C0"/>
                </a:solidFill>
                <a:effectLst/>
                <a:latin typeface="Arial" panose="020B0604020202020204" pitchFamily="34" charset="0"/>
              </a:rPr>
              <a:t>unit of measurement </a:t>
            </a:r>
            <a:r>
              <a:rPr lang="th-TH" b="0" i="0" dirty="0">
                <a:solidFill>
                  <a:srgbClr val="C0C0C0"/>
                </a:solidFill>
                <a:effectLst/>
                <a:latin typeface="Arial" panose="020B0604020202020204" pitchFamily="34" charset="0"/>
              </a:rPr>
              <a:t>ยกกำลังสอง เช่น หน่วยเป็น คะแนน ค่าความแปรปรวนจะเป็น คะแนน^2 ซึ่งมันไม่ </a:t>
            </a:r>
            <a:r>
              <a:rPr lang="en-US" b="0" i="0" dirty="0">
                <a:solidFill>
                  <a:srgbClr val="C0C0C0"/>
                </a:solidFill>
                <a:effectLst/>
                <a:latin typeface="Arial" panose="020B0604020202020204" pitchFamily="34" charset="0"/>
              </a:rPr>
              <a:t>realistic</a:t>
            </a:r>
            <a:br>
              <a:rPr lang="en-US" dirty="0"/>
            </a:br>
            <a:br>
              <a:rPr lang="en-US" dirty="0"/>
            </a:br>
            <a:r>
              <a:rPr lang="th-TH" b="0" i="0" dirty="0">
                <a:solidFill>
                  <a:srgbClr val="C0C0C0"/>
                </a:solidFill>
                <a:effectLst/>
                <a:latin typeface="Arial" panose="020B0604020202020204" pitchFamily="34" charset="0"/>
              </a:rPr>
              <a:t>โดยที่ ค่าส่วนเบี่ยงเบนมาตรฐาน ก็คือ </a:t>
            </a:r>
            <a:r>
              <a:rPr lang="en-US" b="0" i="0" dirty="0">
                <a:solidFill>
                  <a:srgbClr val="C0C0C0"/>
                </a:solidFill>
                <a:effectLst/>
                <a:latin typeface="Arial" panose="020B0604020202020204" pitchFamily="34" charset="0"/>
              </a:rPr>
              <a:t>square root </a:t>
            </a:r>
            <a:r>
              <a:rPr lang="th-TH" b="0" i="0" dirty="0">
                <a:solidFill>
                  <a:srgbClr val="C0C0C0"/>
                </a:solidFill>
                <a:effectLst/>
                <a:latin typeface="Arial" panose="020B0604020202020204" pitchFamily="34" charset="0"/>
              </a:rPr>
              <a:t>ของ </a:t>
            </a:r>
            <a:r>
              <a:rPr lang="en-US" b="0" i="0" dirty="0">
                <a:solidFill>
                  <a:srgbClr val="C0C0C0"/>
                </a:solidFill>
                <a:effectLst/>
                <a:latin typeface="Arial" panose="020B0604020202020204" pitchFamily="34" charset="0"/>
              </a:rPr>
              <a:t>variance </a:t>
            </a:r>
            <a:r>
              <a:rPr lang="th-TH" b="0" i="0" dirty="0">
                <a:solidFill>
                  <a:srgbClr val="C0C0C0"/>
                </a:solidFill>
                <a:effectLst/>
                <a:latin typeface="Arial" panose="020B0604020202020204" pitchFamily="34" charset="0"/>
              </a:rPr>
              <a:t>เพื่อให้หน่วยเป็น </a:t>
            </a:r>
            <a:r>
              <a:rPr lang="en-US" b="0" i="0" dirty="0">
                <a:solidFill>
                  <a:srgbClr val="C0C0C0"/>
                </a:solidFill>
                <a:effectLst/>
                <a:latin typeface="Arial" panose="020B0604020202020204" pitchFamily="34" charset="0"/>
              </a:rPr>
              <a:t>unit </a:t>
            </a:r>
            <a:r>
              <a:rPr lang="th-TH" b="0" i="0" dirty="0">
                <a:solidFill>
                  <a:srgbClr val="C0C0C0"/>
                </a:solidFill>
                <a:effectLst/>
                <a:latin typeface="Arial" panose="020B0604020202020204" pitchFamily="34" charset="0"/>
              </a:rPr>
              <a:t>เดียวกับข้อมุล และค่าทางสถิติต่าง ๆ ที่เป็นตัวแทนข้อมูล เข่น </a:t>
            </a:r>
            <a:r>
              <a:rPr lang="en-US" b="0" i="0" dirty="0">
                <a:solidFill>
                  <a:srgbClr val="C0C0C0"/>
                </a:solidFill>
                <a:effectLst/>
                <a:latin typeface="Arial" panose="020B0604020202020204" pitchFamily="34" charset="0"/>
              </a:rPr>
              <a:t>means, median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9324BC-CA0A-4202-B6EF-0FB3F0BACD36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56870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0171A-880E-457B-BE81-22EBF1220BD9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1719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0171A-880E-457B-BE81-22EBF1220BD9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1719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0171A-880E-457B-BE81-22EBF1220BD9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7673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0171A-880E-457B-BE81-22EBF1220BD9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2237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08ED18-1495-43F8-9787-87DD427D2137}" type="slidenum">
              <a:rPr lang="en-US" smtClean="0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8094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46383BA-A41E-4459-97AD-9E41A4FF72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4825" y="5000591"/>
            <a:ext cx="11182350" cy="1244934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77AF97E9-E1EA-4063-9208-1DB01C227C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4825" y="1752606"/>
            <a:ext cx="11182349" cy="3009894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A52D1A22-A7E3-40F2-AD27-BA8A570E65C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1" t="22708" r="7161" b="22476"/>
          <a:stretch/>
        </p:blipFill>
        <p:spPr>
          <a:xfrm>
            <a:off x="492125" y="463550"/>
            <a:ext cx="3650884" cy="753356"/>
          </a:xfrm>
          <a:prstGeom prst="rect">
            <a:avLst/>
          </a:prstGeom>
        </p:spPr>
      </p:pic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3D3248F4-2356-4E15-9A0A-FC7FDBD506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9A573-7CC9-4B12-BEFA-6AF6320E1DAB}" type="datetime1">
              <a:rPr lang="th-TH" smtClean="0"/>
              <a:t>25/05/65</a:t>
            </a:fld>
            <a:endParaRPr lang="th-TH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8523DAEB-1366-46FE-B79F-5FD0E62514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A. Peerawich Thoviriyavej &amp; A. Vorapitchaya Rabiablok</a:t>
            </a:r>
            <a:endParaRPr lang="th-TH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2D83ECC8-7142-4D25-922E-69B1B29881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294BF-39F7-4850-85FC-45954AE51CD8}" type="slidenum">
              <a:rPr lang="th-TH" smtClean="0"/>
              <a:t>‹#›</a:t>
            </a:fld>
            <a:endParaRPr lang="th-TH"/>
          </a:p>
        </p:txBody>
      </p:sp>
      <p:pic>
        <p:nvPicPr>
          <p:cNvPr id="18" name="Picture 2" descr="Image result for depa logo">
            <a:extLst>
              <a:ext uri="{FF2B5EF4-FFF2-40B4-BE49-F238E27FC236}">
                <a16:creationId xmlns:a16="http://schemas.microsoft.com/office/drawing/2014/main" id="{5357188B-1C89-4297-B148-BE9C8A66D1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6575" y="596076"/>
            <a:ext cx="820280" cy="488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Flowchart: Stored Data 6">
            <a:extLst>
              <a:ext uri="{FF2B5EF4-FFF2-40B4-BE49-F238E27FC236}">
                <a16:creationId xmlns:a16="http://schemas.microsoft.com/office/drawing/2014/main" id="{F8998B77-2187-44EB-A4D0-75727CAA82B5}"/>
              </a:ext>
            </a:extLst>
          </p:cNvPr>
          <p:cNvSpPr/>
          <p:nvPr/>
        </p:nvSpPr>
        <p:spPr>
          <a:xfrm>
            <a:off x="0" y="0"/>
            <a:ext cx="12192000" cy="91440"/>
          </a:xfrm>
          <a:prstGeom prst="rect">
            <a:avLst/>
          </a:prstGeom>
          <a:gradFill>
            <a:gsLst>
              <a:gs pos="45000">
                <a:srgbClr val="FFC000"/>
              </a:gs>
              <a:gs pos="100000">
                <a:srgbClr val="FFE596"/>
              </a:gs>
            </a:gsLst>
            <a:lin ang="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00877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68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226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688BB-CCD2-401B-9863-E64A0E485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454D06-5DF9-4FB2-9BC9-31EEDC480F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F9E968-2C33-4913-89A6-096FD6B566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1826E-0C5B-464F-B208-E4BED3B7A7BB}" type="datetimeFigureOut">
              <a:rPr lang="th-TH" smtClean="0"/>
              <a:t>25/05/65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6C37AE-AF43-4122-89D9-911A50E2F5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A3AD05-E87F-4CE2-AE9A-730147E7D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0874E-D010-4E7F-B56E-C0F5FBE5AEBD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7365036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 Ident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35085628-5C0F-4BFA-98DC-4908BAC223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590" t="17218" r="29590" b="41962"/>
          <a:stretch/>
        </p:blipFill>
        <p:spPr>
          <a:xfrm>
            <a:off x="3142138" y="533400"/>
            <a:ext cx="5907724" cy="57912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0E1E3BB-D84B-48D3-AFDF-D423693228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825" y="1047036"/>
            <a:ext cx="11182350" cy="476392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defRPr sz="4800" b="1" i="0">
                <a:solidFill>
                  <a:schemeClr val="tx1"/>
                </a:solidFill>
              </a:defRPr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C42DE6-DB6C-430E-AD19-542110BFC0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F71AD-6EF7-4CBA-B74E-ED3E4ED00D5E}" type="datetimeFigureOut">
              <a:rPr lang="en-US" smtClean="0"/>
              <a:t>5/25/2022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76B8CF0-1FE0-4E6C-83AC-256A1E258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0FA16E0-67B4-4E2C-A48A-E21A08AC5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78150-0CC5-4C70-B1E8-21AC9D5BC1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5582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6A2B1D0-E003-487E-9622-792E46BB7B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1826E-0C5B-464F-B208-E4BED3B7A7BB}" type="datetimeFigureOut">
              <a:rPr lang="th-TH" smtClean="0"/>
              <a:t>25/05/65</a:t>
            </a:fld>
            <a:endParaRPr lang="th-T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9573710-C514-4A4D-945C-186DDC2566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772FE9-17E5-4A40-ABE4-E62DBEBA0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0874E-D010-4E7F-B56E-C0F5FBE5AEBD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320196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F3A009-36CB-4EB8-A489-29F61FD7F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81C00E-5B6A-48D8-BC2A-E8CF717A22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1826E-0C5B-464F-B208-E4BED3B7A7BB}" type="datetimeFigureOut">
              <a:rPr lang="th-TH" smtClean="0"/>
              <a:t>25/05/65</a:t>
            </a:fld>
            <a:endParaRPr lang="th-T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5D3D95-074B-4532-B766-BBFE5F912F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261BD3-AAF5-4B6E-BE7D-284E30ECBF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0874E-D010-4E7F-B56E-C0F5FBE5AEBD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909842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688BB-CCD2-401B-9863-E64A0E485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454D06-5DF9-4FB2-9BC9-31EEDC480F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F9E968-2C33-4913-89A6-096FD6B566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1826E-0C5B-464F-B208-E4BED3B7A7BB}" type="datetimeFigureOut">
              <a:rPr lang="th-TH" smtClean="0"/>
              <a:t>25/05/65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6C37AE-AF43-4122-89D9-911A50E2F5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A3AD05-E87F-4CE2-AE9A-730147E7D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0874E-D010-4E7F-B56E-C0F5FBE5AEBD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7365036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Section Header Ident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35085628-5C0F-4BFA-98DC-4908BAC223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590" t="17218" r="29590" b="41962"/>
          <a:stretch/>
        </p:blipFill>
        <p:spPr>
          <a:xfrm>
            <a:off x="3142138" y="533400"/>
            <a:ext cx="5907724" cy="57912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0E1E3BB-D84B-48D3-AFDF-D423693228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825" y="1047036"/>
            <a:ext cx="11182350" cy="476392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defRPr sz="4800" b="1" i="0">
                <a:solidFill>
                  <a:schemeClr val="tx1"/>
                </a:solidFill>
              </a:defRPr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C42DE6-DB6C-430E-AD19-542110BFC0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F71AD-6EF7-4CBA-B74E-ED3E4ED00D5E}" type="datetimeFigureOut">
              <a:rPr lang="en-US" smtClean="0"/>
              <a:t>5/25/2022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76B8CF0-1FE0-4E6C-83AC-256A1E258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0FA16E0-67B4-4E2C-A48A-E21A08AC5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78150-0CC5-4C70-B1E8-21AC9D5BC1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7705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688BB-CCD2-401B-9863-E64A0E485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454D06-5DF9-4FB2-9BC9-31EEDC480F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F9E968-2C33-4913-89A6-096FD6B566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1826E-0C5B-464F-B208-E4BED3B7A7BB}" type="datetimeFigureOut">
              <a:rPr lang="th-TH" smtClean="0"/>
              <a:t>25/05/65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6C37AE-AF43-4122-89D9-911A50E2F5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A3AD05-E87F-4CE2-AE9A-730147E7D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0874E-D010-4E7F-B56E-C0F5FBE5AEBD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7365036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4D7749-2B0E-443F-8D98-5038BE22C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D6433C-CE8C-4C9F-A9FB-04F01C3943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4825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BA230F-1510-4291-83E3-56406446D2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05574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D151D583-36D9-486F-927D-CB71E6DC86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36DD22-C2FC-479D-9578-E267BF31E849}" type="datetimeFigureOut">
              <a:rPr lang="en-US" smtClean="0"/>
              <a:t>5/25/2022</a:t>
            </a:fld>
            <a:endParaRPr lang="en-US" dirty="0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EE474BFA-B6DC-42E7-9C0F-6084923C62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9523AAFE-6E81-444C-9D90-F04FAD10D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2216B-B510-4976-908A-0CDCAB1803A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77217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96B52D-078A-4275-992F-808BD17CF3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122F9B-6056-4951-AD98-F2D4750DAD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9BD1FEDA-31FF-4280-A203-2E4EAEFC80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36DD22-C2FC-479D-9578-E267BF31E849}" type="datetimeFigureOut">
              <a:rPr lang="en-US" smtClean="0"/>
              <a:t>5/25/2022</a:t>
            </a:fld>
            <a:endParaRPr lang="en-US" dirty="0"/>
          </a:p>
        </p:txBody>
      </p: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64BA0486-412C-4B60-8892-CE89199B83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F68A4F1D-BAA2-4C4D-8398-706CFC9C7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2216B-B510-4976-908A-0CDCAB1803A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84626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tiff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6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7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.png"/></Relationships>
</file>

<file path=ppt/slideMasters/_rels/slideMaster6.xml.rels><?xml version="1.0" encoding="UTF-8" standalone="yes"?>
<Relationships xmlns="http://schemas.openxmlformats.org/package/2006/relationships"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lowchart: Stored Data 6">
            <a:extLst>
              <a:ext uri="{FF2B5EF4-FFF2-40B4-BE49-F238E27FC236}">
                <a16:creationId xmlns:a16="http://schemas.microsoft.com/office/drawing/2014/main" id="{EC150014-3D29-49FC-8FD0-189D3AC926EF}"/>
              </a:ext>
            </a:extLst>
          </p:cNvPr>
          <p:cNvSpPr/>
          <p:nvPr/>
        </p:nvSpPr>
        <p:spPr>
          <a:xfrm>
            <a:off x="0" y="0"/>
            <a:ext cx="12192000" cy="91440"/>
          </a:xfrm>
          <a:prstGeom prst="rect">
            <a:avLst/>
          </a:prstGeom>
          <a:gradFill>
            <a:gsLst>
              <a:gs pos="45000">
                <a:srgbClr val="FFC000"/>
              </a:gs>
              <a:gs pos="100000">
                <a:srgbClr val="FFE596"/>
              </a:gs>
            </a:gsLst>
            <a:lin ang="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6960C73-6B7B-41BA-B657-CBBA713C9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825" y="365125"/>
            <a:ext cx="11182350" cy="11779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122435-18A2-4358-A9D2-17F6D4EEFD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4825" y="1685925"/>
            <a:ext cx="11182350" cy="46857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D85585-64A3-4C9E-960B-13387B0F5DC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04825" y="6419122"/>
            <a:ext cx="990600" cy="310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>
                    <a:lumMod val="50000"/>
                  </a:schemeClr>
                </a:solidFill>
                <a:latin typeface="Sarabun" panose="00000500000000000000" pitchFamily="2" charset="-34"/>
                <a:cs typeface="Sarabun" panose="00000500000000000000" pitchFamily="2" charset="-34"/>
              </a:defRPr>
            </a:lvl1pPr>
          </a:lstStyle>
          <a:p>
            <a:fld id="{D158821A-9D5A-4BFD-9B7D-AC4D6B728C17}" type="datetime1">
              <a:rPr lang="th-TH" smtClean="0"/>
              <a:t>25/05/65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859055-F344-4AC9-A4BB-1837D7A9C4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76400" y="6419121"/>
            <a:ext cx="8839200" cy="31012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>
                    <a:lumMod val="50000"/>
                  </a:schemeClr>
                </a:solidFill>
                <a:latin typeface="Sarabun" panose="00000500000000000000" pitchFamily="2" charset="-34"/>
                <a:cs typeface="Sarabun" panose="00000500000000000000" pitchFamily="2" charset="-34"/>
              </a:defRPr>
            </a:lvl1pPr>
          </a:lstStyle>
          <a:p>
            <a:r>
              <a:rPr lang="en-US"/>
              <a:t>A. Peerawich Thoviriyavej &amp; A. Vorapitchaya Rabiablok</a:t>
            </a:r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0F77D1-1BD1-4C0F-9D24-DC06896FAE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96575" y="6419122"/>
            <a:ext cx="990599" cy="310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  <a:latin typeface="Sarabun" panose="00000500000000000000" pitchFamily="2" charset="-34"/>
                <a:cs typeface="Sarabun" panose="00000500000000000000" pitchFamily="2" charset="-34"/>
              </a:defRPr>
            </a:lvl1pPr>
          </a:lstStyle>
          <a:p>
            <a:fld id="{0FB294BF-39F7-4850-85FC-45954AE51CD8}" type="slidenum">
              <a:rPr lang="th-TH" smtClean="0"/>
              <a:t>‹#›</a:t>
            </a:fld>
            <a:endParaRPr lang="th-TH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215CA-30BE-4869-8363-69FD8065DB2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10928801" y="222250"/>
            <a:ext cx="1033982" cy="36353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B4D14CB-810C-A049-941D-F17BD74E7B62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11236105" y="716598"/>
            <a:ext cx="588874" cy="691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6648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TH SarabunPSK" panose="020B0500040200020003" pitchFamily="34" charset="-34"/>
          <a:ea typeface="+mj-ea"/>
          <a:cs typeface="TH SarabunPSK" panose="020B0500040200020003" pitchFamily="34" charset="-34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TH SarabunPSK" panose="020B0500040200020003" pitchFamily="34" charset="-34"/>
          <a:ea typeface="+mn-ea"/>
          <a:cs typeface="TH SarabunPSK" panose="020B0500040200020003" pitchFamily="34" charset="-34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TH SarabunPSK" panose="020B0500040200020003" pitchFamily="34" charset="-34"/>
          <a:ea typeface="+mn-ea"/>
          <a:cs typeface="TH SarabunPSK" panose="020B0500040200020003" pitchFamily="34" charset="-34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TH SarabunPSK" panose="020B0500040200020003" pitchFamily="34" charset="-34"/>
          <a:ea typeface="+mn-ea"/>
          <a:cs typeface="TH SarabunPSK" panose="020B0500040200020003" pitchFamily="34" charset="-34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H SarabunPSK" panose="020B0500040200020003" pitchFamily="34" charset="-34"/>
          <a:ea typeface="+mn-ea"/>
          <a:cs typeface="TH SarabunPSK" panose="020B0500040200020003" pitchFamily="34" charset="-34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H SarabunPSK" panose="020B0500040200020003" pitchFamily="34" charset="-34"/>
          <a:ea typeface="+mn-ea"/>
          <a:cs typeface="TH SarabunPSK" panose="020B0500040200020003" pitchFamily="34" charset="-34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lowchart: Stored Data 6">
            <a:extLst>
              <a:ext uri="{FF2B5EF4-FFF2-40B4-BE49-F238E27FC236}">
                <a16:creationId xmlns:a16="http://schemas.microsoft.com/office/drawing/2014/main" id="{EC150014-3D29-49FC-8FD0-189D3AC926EF}"/>
              </a:ext>
            </a:extLst>
          </p:cNvPr>
          <p:cNvSpPr/>
          <p:nvPr/>
        </p:nvSpPr>
        <p:spPr>
          <a:xfrm>
            <a:off x="0" y="0"/>
            <a:ext cx="12192000" cy="91440"/>
          </a:xfrm>
          <a:prstGeom prst="rect">
            <a:avLst/>
          </a:prstGeom>
          <a:gradFill>
            <a:gsLst>
              <a:gs pos="45000">
                <a:srgbClr val="FFC000"/>
              </a:gs>
              <a:gs pos="100000">
                <a:srgbClr val="FFE596"/>
              </a:gs>
            </a:gsLst>
            <a:lin ang="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6960C73-6B7B-41BA-B657-CBBA713C9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825" y="365125"/>
            <a:ext cx="11182350" cy="11779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122435-18A2-4358-A9D2-17F6D4EEFD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4825" y="1685925"/>
            <a:ext cx="11182350" cy="46857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D85585-64A3-4C9E-960B-13387B0F5DC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04825" y="6419122"/>
            <a:ext cx="990600" cy="310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>
                    <a:lumMod val="50000"/>
                  </a:schemeClr>
                </a:solidFill>
                <a:latin typeface="Sarabun" panose="00000500000000000000" pitchFamily="2" charset="-34"/>
                <a:cs typeface="Sarabun" panose="00000500000000000000" pitchFamily="2" charset="-34"/>
              </a:defRPr>
            </a:lvl1pPr>
          </a:lstStyle>
          <a:p>
            <a:fld id="{625F71AD-6EF7-4CBA-B74E-ED3E4ED00D5E}" type="datetimeFigureOut">
              <a:rPr lang="en-US" smtClean="0"/>
              <a:t>5/25/2022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859055-F344-4AC9-A4BB-1837D7A9C4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76400" y="6419121"/>
            <a:ext cx="8839200" cy="31012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>
                    <a:lumMod val="50000"/>
                  </a:schemeClr>
                </a:solidFill>
                <a:latin typeface="Sarabun" panose="00000500000000000000" pitchFamily="2" charset="-34"/>
                <a:cs typeface="Sarabun" panose="00000500000000000000" pitchFamily="2" charset="-34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0F77D1-1BD1-4C0F-9D24-DC06896FAE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96575" y="6419122"/>
            <a:ext cx="990599" cy="310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  <a:latin typeface="Sarabun" panose="00000500000000000000" pitchFamily="2" charset="-34"/>
                <a:cs typeface="Sarabun" panose="00000500000000000000" pitchFamily="2" charset="-34"/>
              </a:defRPr>
            </a:lvl1pPr>
          </a:lstStyle>
          <a:p>
            <a:fld id="{28578150-0CC5-4C70-B1E8-21AC9D5BC14C}" type="slidenum">
              <a:rPr lang="en-US" smtClean="0"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215CA-30BE-4869-8363-69FD8065DB2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10928801" y="222250"/>
            <a:ext cx="1033982" cy="363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398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tx1"/>
          </a:solidFill>
          <a:latin typeface="Sarabun" panose="00000500000000000000" pitchFamily="2" charset="-34"/>
          <a:ea typeface="+mj-ea"/>
          <a:cs typeface="Sarabun" panose="00000500000000000000" pitchFamily="2" charset="-34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Sarabun" panose="00000500000000000000" pitchFamily="2" charset="-34"/>
          <a:ea typeface="+mn-ea"/>
          <a:cs typeface="Sarabun" panose="00000500000000000000" pitchFamily="2" charset="-34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Sarabun" panose="00000500000000000000" pitchFamily="2" charset="-34"/>
          <a:ea typeface="+mn-ea"/>
          <a:cs typeface="Sarabun" panose="00000500000000000000" pitchFamily="2" charset="-34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arabun" panose="00000500000000000000" pitchFamily="2" charset="-34"/>
          <a:ea typeface="+mn-ea"/>
          <a:cs typeface="Sarabun" panose="00000500000000000000" pitchFamily="2" charset="-34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Sarabun" panose="00000500000000000000" pitchFamily="2" charset="-34"/>
          <a:ea typeface="+mn-ea"/>
          <a:cs typeface="Sarabun" panose="00000500000000000000" pitchFamily="2" charset="-34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Sarabun" panose="00000500000000000000" pitchFamily="2" charset="-34"/>
          <a:ea typeface="+mn-ea"/>
          <a:cs typeface="Sarabun" panose="00000500000000000000" pitchFamily="2" charset="-34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4B16919-2BA0-4923-B87E-052DFB79E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4FBDE1-C158-4DE2-8C9B-CAAEC37D68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CFD870-9663-47C3-8ED6-D01CAD47C8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B1826E-0C5B-464F-B208-E4BED3B7A7BB}" type="datetimeFigureOut">
              <a:rPr lang="th-TH" smtClean="0"/>
              <a:t>25/05/65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DD2E22-441D-4161-A713-EA137EEB41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FB99F7-AB0A-4D2E-B829-36BDD119E3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00874E-D010-4E7F-B56E-C0F5FBE5AEBD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8185146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4" r:id="rId2"/>
    <p:sldLayoutId id="2147483650" r:id="rId3"/>
    <p:sldLayoutId id="2147483679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h-TH"/>
      </a:defPPr>
      <a:lvl1pPr marL="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4B16919-2BA0-4923-B87E-052DFB79E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4FBDE1-C158-4DE2-8C9B-CAAEC37D68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CFD870-9663-47C3-8ED6-D01CAD47C8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B1826E-0C5B-464F-B208-E4BED3B7A7BB}" type="datetimeFigureOut">
              <a:rPr lang="th-TH" smtClean="0"/>
              <a:t>25/05/65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DD2E22-441D-4161-A713-EA137EEB41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FB99F7-AB0A-4D2E-B829-36BDD119E3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00874E-D010-4E7F-B56E-C0F5FBE5AEBD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8185146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h-TH"/>
      </a:defPPr>
      <a:lvl1pPr marL="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lowchart: Stored Data 6">
            <a:extLst>
              <a:ext uri="{FF2B5EF4-FFF2-40B4-BE49-F238E27FC236}">
                <a16:creationId xmlns:a16="http://schemas.microsoft.com/office/drawing/2014/main" id="{EC150014-3D29-49FC-8FD0-189D3AC926EF}"/>
              </a:ext>
            </a:extLst>
          </p:cNvPr>
          <p:cNvSpPr/>
          <p:nvPr/>
        </p:nvSpPr>
        <p:spPr>
          <a:xfrm>
            <a:off x="0" y="0"/>
            <a:ext cx="12192000" cy="91440"/>
          </a:xfrm>
          <a:prstGeom prst="rect">
            <a:avLst/>
          </a:prstGeom>
          <a:gradFill>
            <a:gsLst>
              <a:gs pos="45000">
                <a:srgbClr val="FFC000"/>
              </a:gs>
              <a:gs pos="100000">
                <a:srgbClr val="FFE596"/>
              </a:gs>
            </a:gsLst>
            <a:lin ang="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6960C73-6B7B-41BA-B657-CBBA713C9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825" y="365125"/>
            <a:ext cx="11182350" cy="11779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122435-18A2-4358-A9D2-17F6D4EEFD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4825" y="1685925"/>
            <a:ext cx="11182350" cy="46857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D85585-64A3-4C9E-960B-13387B0F5DC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04825" y="6419122"/>
            <a:ext cx="990600" cy="310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>
                    <a:lumMod val="50000"/>
                  </a:schemeClr>
                </a:solidFill>
                <a:latin typeface="Sarabun" panose="00000500000000000000" pitchFamily="2" charset="-34"/>
                <a:cs typeface="Sarabun" panose="00000500000000000000" pitchFamily="2" charset="-34"/>
              </a:defRPr>
            </a:lvl1pPr>
          </a:lstStyle>
          <a:p>
            <a:fld id="{6F36DD22-C2FC-479D-9578-E267BF31E849}" type="datetimeFigureOut">
              <a:rPr lang="en-US" smtClean="0"/>
              <a:t>5/25/2022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859055-F344-4AC9-A4BB-1837D7A9C4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76400" y="6419121"/>
            <a:ext cx="8839200" cy="31012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>
                    <a:lumMod val="50000"/>
                  </a:schemeClr>
                </a:solidFill>
                <a:latin typeface="Sarabun" panose="00000500000000000000" pitchFamily="2" charset="-34"/>
                <a:cs typeface="Sarabun" panose="00000500000000000000" pitchFamily="2" charset="-34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0F77D1-1BD1-4C0F-9D24-DC06896FAE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96575" y="6419122"/>
            <a:ext cx="990599" cy="310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  <a:latin typeface="Sarabun" panose="00000500000000000000" pitchFamily="2" charset="-34"/>
                <a:cs typeface="Sarabun" panose="00000500000000000000" pitchFamily="2" charset="-34"/>
              </a:defRPr>
            </a:lvl1pPr>
          </a:lstStyle>
          <a:p>
            <a:fld id="{8FB2216B-B510-4976-908A-0CDCAB1803AE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215CA-30BE-4869-8363-69FD8065DB2A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10928801" y="222250"/>
            <a:ext cx="1033982" cy="363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619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64" r:id="rId2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b="1" kern="1200">
          <a:solidFill>
            <a:schemeClr val="tx1"/>
          </a:solidFill>
          <a:latin typeface="Sarabun" panose="00000500000000000000" pitchFamily="2" charset="-34"/>
          <a:ea typeface="+mj-ea"/>
          <a:cs typeface="Sarabun" panose="00000500000000000000" pitchFamily="2" charset="-34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Sarabun" panose="00000500000000000000" pitchFamily="2" charset="-34"/>
          <a:ea typeface="+mn-ea"/>
          <a:cs typeface="Sarabun" panose="00000500000000000000" pitchFamily="2" charset="-34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Sarabun" panose="00000500000000000000" pitchFamily="2" charset="-34"/>
          <a:ea typeface="+mn-ea"/>
          <a:cs typeface="Sarabun" panose="00000500000000000000" pitchFamily="2" charset="-34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arabun" panose="00000500000000000000" pitchFamily="2" charset="-34"/>
          <a:ea typeface="+mn-ea"/>
          <a:cs typeface="Sarabun" panose="00000500000000000000" pitchFamily="2" charset="-34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Sarabun" panose="00000500000000000000" pitchFamily="2" charset="-34"/>
          <a:ea typeface="+mn-ea"/>
          <a:cs typeface="Sarabun" panose="00000500000000000000" pitchFamily="2" charset="-34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Sarabun" panose="00000500000000000000" pitchFamily="2" charset="-34"/>
          <a:ea typeface="+mn-ea"/>
          <a:cs typeface="Sarabun" panose="00000500000000000000" pitchFamily="2" charset="-34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4B16919-2BA0-4923-B87E-052DFB79E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4FBDE1-C158-4DE2-8C9B-CAAEC37D68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CFD870-9663-47C3-8ED6-D01CAD47C8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B1826E-0C5B-464F-B208-E4BED3B7A7BB}" type="datetimeFigureOut">
              <a:rPr lang="th-TH" smtClean="0"/>
              <a:t>25/05/65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DD2E22-441D-4161-A713-EA137EEB41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FB99F7-AB0A-4D2E-B829-36BDD119E3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00874E-D010-4E7F-B56E-C0F5FBE5AEBD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8185146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h-TH"/>
      </a:defPPr>
      <a:lvl1pPr marL="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svg"/><Relationship Id="rId7" Type="http://schemas.openxmlformats.org/officeDocument/2006/relationships/image" Target="../media/image27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6.png"/><Relationship Id="rId11" Type="http://schemas.openxmlformats.org/officeDocument/2006/relationships/image" Target="../media/image31.svg"/><Relationship Id="rId5" Type="http://schemas.openxmlformats.org/officeDocument/2006/relationships/image" Target="../media/image25.sv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sv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0.png"/><Relationship Id="rId1" Type="http://schemas.openxmlformats.org/officeDocument/2006/relationships/slideLayout" Target="../slideLayouts/slideLayout5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330.png"/><Relationship Id="rId1" Type="http://schemas.openxmlformats.org/officeDocument/2006/relationships/slideLayout" Target="../slideLayouts/slideLayout5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0.png"/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0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51.png"/><Relationship Id="rId7" Type="http://schemas.openxmlformats.org/officeDocument/2006/relationships/diagramColors" Target="../diagrams/colors2.xml"/><Relationship Id="rId2" Type="http://schemas.openxmlformats.org/officeDocument/2006/relationships/image" Target="../media/image1360.png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jpg"/><Relationship Id="rId1" Type="http://schemas.openxmlformats.org/officeDocument/2006/relationships/slideLayout" Target="../slideLayouts/slideLayout4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0.png"/><Relationship Id="rId1" Type="http://schemas.openxmlformats.org/officeDocument/2006/relationships/slideLayout" Target="../slideLayouts/slideLayout4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openxmlformats.org/officeDocument/2006/relationships/image" Target="../media/image1430.png"/><Relationship Id="rId7" Type="http://schemas.openxmlformats.org/officeDocument/2006/relationships/diagramColors" Target="../diagrams/colors6.xml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5.xml"/><Relationship Id="rId6" Type="http://schemas.openxmlformats.org/officeDocument/2006/relationships/diagramQuickStyle" Target="../diagrams/quickStyle6.xml"/><Relationship Id="rId5" Type="http://schemas.openxmlformats.org/officeDocument/2006/relationships/diagramLayout" Target="../diagrams/layout6.xml"/><Relationship Id="rId4" Type="http://schemas.openxmlformats.org/officeDocument/2006/relationships/diagramData" Target="../diagrams/data6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0.png"/><Relationship Id="rId2" Type="http://schemas.openxmlformats.org/officeDocument/2006/relationships/image" Target="../media/image1370.png"/><Relationship Id="rId1" Type="http://schemas.openxmlformats.org/officeDocument/2006/relationships/slideLayout" Target="../slideLayouts/slideLayout4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0.png"/><Relationship Id="rId2" Type="http://schemas.openxmlformats.org/officeDocument/2006/relationships/image" Target="../media/image1460.png"/><Relationship Id="rId1" Type="http://schemas.openxmlformats.org/officeDocument/2006/relationships/slideLayout" Target="../slideLayouts/slideLayout4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5.png"/><Relationship Id="rId4" Type="http://schemas.openxmlformats.org/officeDocument/2006/relationships/image" Target="../media/image148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0.png"/><Relationship Id="rId2" Type="http://schemas.openxmlformats.org/officeDocument/2006/relationships/image" Target="../media/image1500.png"/><Relationship Id="rId1" Type="http://schemas.openxmlformats.org/officeDocument/2006/relationships/slideLayout" Target="../slideLayouts/slideLayout4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0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4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0.png"/><Relationship Id="rId2" Type="http://schemas.openxmlformats.org/officeDocument/2006/relationships/image" Target="../media/image154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6.png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4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jpe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5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0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5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5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5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5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hyperlink" Target="https://sonalake.com/latest/an-introduction-to-hypothesis-testing/" TargetMode="External"/><Relationship Id="rId1" Type="http://schemas.openxmlformats.org/officeDocument/2006/relationships/slideLayout" Target="../slideLayouts/slideLayout5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7" Type="http://schemas.openxmlformats.org/officeDocument/2006/relationships/image" Target="../media/image166.png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80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0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2.png"/><Relationship Id="rId5" Type="http://schemas.openxmlformats.org/officeDocument/2006/relationships/image" Target="../media/image510.png"/><Relationship Id="rId4" Type="http://schemas.openxmlformats.org/officeDocument/2006/relationships/image" Target="../media/image500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4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4.xml"/></Relationships>
</file>

<file path=ppt/slides/_rels/slide1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2.svg"/><Relationship Id="rId3" Type="http://schemas.openxmlformats.org/officeDocument/2006/relationships/image" Target="../media/image177.png"/><Relationship Id="rId7" Type="http://schemas.openxmlformats.org/officeDocument/2006/relationships/image" Target="../media/image181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0.svg"/><Relationship Id="rId5" Type="http://schemas.openxmlformats.org/officeDocument/2006/relationships/image" Target="../media/image179.png"/><Relationship Id="rId4" Type="http://schemas.openxmlformats.org/officeDocument/2006/relationships/image" Target="../media/image178.png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4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6.pn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8.pn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4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4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12.png"/><Relationship Id="rId7" Type="http://schemas.openxmlformats.org/officeDocument/2006/relationships/image" Target="../media/image14.png"/><Relationship Id="rId2" Type="http://schemas.openxmlformats.org/officeDocument/2006/relationships/customXml" Target="../ink/ink15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7.xml"/><Relationship Id="rId5" Type="http://schemas.openxmlformats.org/officeDocument/2006/relationships/image" Target="../media/image13.png"/><Relationship Id="rId4" Type="http://schemas.openxmlformats.org/officeDocument/2006/relationships/customXml" Target="../ink/ink16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4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4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4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4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4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hyperlink" Target="https://tinyurl.com/6y7rym54" TargetMode="External"/><Relationship Id="rId1" Type="http://schemas.openxmlformats.org/officeDocument/2006/relationships/slideLayout" Target="../slideLayouts/slideLayout10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4.png"/><Relationship Id="rId2" Type="http://schemas.openxmlformats.org/officeDocument/2006/relationships/customXml" Target="../ink/ink18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0.xml"/><Relationship Id="rId5" Type="http://schemas.openxmlformats.org/officeDocument/2006/relationships/image" Target="../media/image13.png"/><Relationship Id="rId4" Type="http://schemas.openxmlformats.org/officeDocument/2006/relationships/customXml" Target="../ink/ink19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12.png"/><Relationship Id="rId7" Type="http://schemas.openxmlformats.org/officeDocument/2006/relationships/image" Target="../media/image14.png"/><Relationship Id="rId2" Type="http://schemas.openxmlformats.org/officeDocument/2006/relationships/customXml" Target="../ink/ink21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3.xml"/><Relationship Id="rId5" Type="http://schemas.openxmlformats.org/officeDocument/2006/relationships/image" Target="../media/image13.png"/><Relationship Id="rId4" Type="http://schemas.openxmlformats.org/officeDocument/2006/relationships/customXml" Target="../ink/ink2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ustomXml" Target="../ink/ink24.xm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0.png"/><Relationship Id="rId5" Type="http://schemas.openxmlformats.org/officeDocument/2006/relationships/customXml" Target="../ink/ink25.xml"/><Relationship Id="rId4" Type="http://schemas.openxmlformats.org/officeDocument/2006/relationships/image" Target="../media/image59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12.png"/><Relationship Id="rId7" Type="http://schemas.openxmlformats.org/officeDocument/2006/relationships/image" Target="../media/image14.png"/><Relationship Id="rId2" Type="http://schemas.openxmlformats.org/officeDocument/2006/relationships/customXml" Target="../ink/ink26.xml"/><Relationship Id="rId1" Type="http://schemas.openxmlformats.org/officeDocument/2006/relationships/slideLayout" Target="../slideLayouts/slideLayout10.xml"/><Relationship Id="rId6" Type="http://schemas.openxmlformats.org/officeDocument/2006/relationships/customXml" Target="../ink/ink28.xml"/><Relationship Id="rId5" Type="http://schemas.openxmlformats.org/officeDocument/2006/relationships/image" Target="../media/image13.png"/><Relationship Id="rId4" Type="http://schemas.openxmlformats.org/officeDocument/2006/relationships/customXml" Target="../ink/ink2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4.png"/><Relationship Id="rId2" Type="http://schemas.openxmlformats.org/officeDocument/2006/relationships/customXml" Target="../ink/ink29.xml"/><Relationship Id="rId1" Type="http://schemas.openxmlformats.org/officeDocument/2006/relationships/slideLayout" Target="../slideLayouts/slideLayout10.xml"/><Relationship Id="rId6" Type="http://schemas.openxmlformats.org/officeDocument/2006/relationships/customXml" Target="../ink/ink31.xml"/><Relationship Id="rId5" Type="http://schemas.openxmlformats.org/officeDocument/2006/relationships/image" Target="../media/image13.png"/><Relationship Id="rId4" Type="http://schemas.openxmlformats.org/officeDocument/2006/relationships/customXml" Target="../ink/ink3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4.png"/><Relationship Id="rId2" Type="http://schemas.openxmlformats.org/officeDocument/2006/relationships/customXml" Target="../ink/ink32.xml"/><Relationship Id="rId1" Type="http://schemas.openxmlformats.org/officeDocument/2006/relationships/slideLayout" Target="../slideLayouts/slideLayout10.xml"/><Relationship Id="rId6" Type="http://schemas.openxmlformats.org/officeDocument/2006/relationships/customXml" Target="../ink/ink34.xml"/><Relationship Id="rId5" Type="http://schemas.openxmlformats.org/officeDocument/2006/relationships/image" Target="../media/image13.png"/><Relationship Id="rId4" Type="http://schemas.openxmlformats.org/officeDocument/2006/relationships/customXml" Target="../ink/ink33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emf"/><Relationship Id="rId3" Type="http://schemas.openxmlformats.org/officeDocument/2006/relationships/image" Target="../media/image12.png"/><Relationship Id="rId7" Type="http://schemas.openxmlformats.org/officeDocument/2006/relationships/image" Target="../media/image14.png"/><Relationship Id="rId2" Type="http://schemas.openxmlformats.org/officeDocument/2006/relationships/customXml" Target="../ink/ink35.xml"/><Relationship Id="rId1" Type="http://schemas.openxmlformats.org/officeDocument/2006/relationships/slideLayout" Target="../slideLayouts/slideLayout10.xml"/><Relationship Id="rId6" Type="http://schemas.openxmlformats.org/officeDocument/2006/relationships/customXml" Target="../ink/ink37.xml"/><Relationship Id="rId5" Type="http://schemas.openxmlformats.org/officeDocument/2006/relationships/image" Target="../media/image13.png"/><Relationship Id="rId4" Type="http://schemas.openxmlformats.org/officeDocument/2006/relationships/customXml" Target="../ink/ink36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emf"/><Relationship Id="rId3" Type="http://schemas.openxmlformats.org/officeDocument/2006/relationships/image" Target="../media/image12.png"/><Relationship Id="rId7" Type="http://schemas.openxmlformats.org/officeDocument/2006/relationships/image" Target="../media/image14.png"/><Relationship Id="rId2" Type="http://schemas.openxmlformats.org/officeDocument/2006/relationships/customXml" Target="../ink/ink38.xml"/><Relationship Id="rId1" Type="http://schemas.openxmlformats.org/officeDocument/2006/relationships/slideLayout" Target="../slideLayouts/slideLayout10.xml"/><Relationship Id="rId6" Type="http://schemas.openxmlformats.org/officeDocument/2006/relationships/customXml" Target="../ink/ink40.xml"/><Relationship Id="rId5" Type="http://schemas.openxmlformats.org/officeDocument/2006/relationships/image" Target="../media/image13.png"/><Relationship Id="rId4" Type="http://schemas.openxmlformats.org/officeDocument/2006/relationships/customXml" Target="../ink/ink3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emf"/><Relationship Id="rId3" Type="http://schemas.openxmlformats.org/officeDocument/2006/relationships/image" Target="../media/image12.png"/><Relationship Id="rId7" Type="http://schemas.openxmlformats.org/officeDocument/2006/relationships/image" Target="../media/image14.png"/><Relationship Id="rId2" Type="http://schemas.openxmlformats.org/officeDocument/2006/relationships/customXml" Target="../ink/ink41.xml"/><Relationship Id="rId1" Type="http://schemas.openxmlformats.org/officeDocument/2006/relationships/slideLayout" Target="../slideLayouts/slideLayout10.xml"/><Relationship Id="rId6" Type="http://schemas.openxmlformats.org/officeDocument/2006/relationships/customXml" Target="../ink/ink43.xml"/><Relationship Id="rId5" Type="http://schemas.openxmlformats.org/officeDocument/2006/relationships/image" Target="../media/image13.png"/><Relationship Id="rId4" Type="http://schemas.openxmlformats.org/officeDocument/2006/relationships/customXml" Target="../ink/ink42.xml"/><Relationship Id="rId9" Type="http://schemas.openxmlformats.org/officeDocument/2006/relationships/image" Target="../media/image52.emf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12.png"/><Relationship Id="rId7" Type="http://schemas.openxmlformats.org/officeDocument/2006/relationships/image" Target="../media/image14.png"/><Relationship Id="rId2" Type="http://schemas.openxmlformats.org/officeDocument/2006/relationships/customXml" Target="../ink/ink44.xml"/><Relationship Id="rId1" Type="http://schemas.openxmlformats.org/officeDocument/2006/relationships/slideLayout" Target="../slideLayouts/slideLayout10.xml"/><Relationship Id="rId6" Type="http://schemas.openxmlformats.org/officeDocument/2006/relationships/customXml" Target="../ink/ink46.xml"/><Relationship Id="rId5" Type="http://schemas.openxmlformats.org/officeDocument/2006/relationships/image" Target="../media/image13.png"/><Relationship Id="rId4" Type="http://schemas.openxmlformats.org/officeDocument/2006/relationships/customXml" Target="../ink/ink4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customXml" Target="../ink/ink49.xml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48.xml"/><Relationship Id="rId5" Type="http://schemas.openxmlformats.org/officeDocument/2006/relationships/image" Target="../media/image61.png"/><Relationship Id="rId4" Type="http://schemas.openxmlformats.org/officeDocument/2006/relationships/customXml" Target="../ink/ink47.xml"/><Relationship Id="rId9" Type="http://schemas.openxmlformats.org/officeDocument/2006/relationships/image" Target="../media/image63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61.png"/><Relationship Id="rId7" Type="http://schemas.openxmlformats.org/officeDocument/2006/relationships/image" Target="../media/image63.png"/><Relationship Id="rId2" Type="http://schemas.openxmlformats.org/officeDocument/2006/relationships/customXml" Target="../ink/ink50.xml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52.xml"/><Relationship Id="rId5" Type="http://schemas.openxmlformats.org/officeDocument/2006/relationships/image" Target="../media/image62.png"/><Relationship Id="rId10" Type="http://schemas.openxmlformats.org/officeDocument/2006/relationships/image" Target="../media/image65.png"/><Relationship Id="rId4" Type="http://schemas.openxmlformats.org/officeDocument/2006/relationships/customXml" Target="../ink/ink51.xml"/><Relationship Id="rId9" Type="http://schemas.openxmlformats.org/officeDocument/2006/relationships/customXml" Target="../ink/ink5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svg"/><Relationship Id="rId7" Type="http://schemas.openxmlformats.org/officeDocument/2006/relationships/image" Target="../media/image74.sv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3.png"/><Relationship Id="rId5" Type="http://schemas.openxmlformats.org/officeDocument/2006/relationships/image" Target="../media/image72.svg"/><Relationship Id="rId4" Type="http://schemas.openxmlformats.org/officeDocument/2006/relationships/image" Target="../media/image71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5.xml"/><Relationship Id="rId6" Type="http://schemas.openxmlformats.org/officeDocument/2006/relationships/customXml" Target="../ink/ink3.xml"/><Relationship Id="rId5" Type="http://schemas.openxmlformats.org/officeDocument/2006/relationships/image" Target="../media/image8.png"/><Relationship Id="rId4" Type="http://schemas.openxmlformats.org/officeDocument/2006/relationships/customXml" Target="../ink/ink2.xml"/><Relationship Id="rId9" Type="http://schemas.openxmlformats.org/officeDocument/2006/relationships/image" Target="../media/image11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0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0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0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3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2.png"/><Relationship Id="rId7" Type="http://schemas.openxmlformats.org/officeDocument/2006/relationships/image" Target="../media/image14.png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6.xml"/><Relationship Id="rId11" Type="http://schemas.openxmlformats.org/officeDocument/2006/relationships/image" Target="../media/image18.png"/><Relationship Id="rId5" Type="http://schemas.openxmlformats.org/officeDocument/2006/relationships/image" Target="../media/image13.png"/><Relationship Id="rId10" Type="http://schemas.openxmlformats.org/officeDocument/2006/relationships/image" Target="../media/image17.png"/><Relationship Id="rId4" Type="http://schemas.openxmlformats.org/officeDocument/2006/relationships/customXml" Target="../ink/ink5.xml"/><Relationship Id="rId9" Type="http://schemas.openxmlformats.org/officeDocument/2006/relationships/image" Target="../media/image16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12.png"/><Relationship Id="rId7" Type="http://schemas.openxmlformats.org/officeDocument/2006/relationships/image" Target="../media/image14.png"/><Relationship Id="rId2" Type="http://schemas.openxmlformats.org/officeDocument/2006/relationships/customXml" Target="../ink/ink54.xml"/><Relationship Id="rId1" Type="http://schemas.openxmlformats.org/officeDocument/2006/relationships/slideLayout" Target="../slideLayouts/slideLayout10.xml"/><Relationship Id="rId6" Type="http://schemas.openxmlformats.org/officeDocument/2006/relationships/customXml" Target="../ink/ink56.xml"/><Relationship Id="rId5" Type="http://schemas.openxmlformats.org/officeDocument/2006/relationships/image" Target="../media/image13.png"/><Relationship Id="rId4" Type="http://schemas.openxmlformats.org/officeDocument/2006/relationships/customXml" Target="../ink/ink55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12.png"/><Relationship Id="rId7" Type="http://schemas.openxmlformats.org/officeDocument/2006/relationships/image" Target="../media/image14.png"/><Relationship Id="rId2" Type="http://schemas.openxmlformats.org/officeDocument/2006/relationships/customXml" Target="../ink/ink57.xml"/><Relationship Id="rId1" Type="http://schemas.openxmlformats.org/officeDocument/2006/relationships/slideLayout" Target="../slideLayouts/slideLayout10.xml"/><Relationship Id="rId6" Type="http://schemas.openxmlformats.org/officeDocument/2006/relationships/customXml" Target="../ink/ink59.xml"/><Relationship Id="rId5" Type="http://schemas.openxmlformats.org/officeDocument/2006/relationships/image" Target="../media/image13.png"/><Relationship Id="rId10" Type="http://schemas.openxmlformats.org/officeDocument/2006/relationships/image" Target="../media/image103.png"/><Relationship Id="rId4" Type="http://schemas.openxmlformats.org/officeDocument/2006/relationships/customXml" Target="../ink/ink58.xml"/><Relationship Id="rId9" Type="http://schemas.openxmlformats.org/officeDocument/2006/relationships/image" Target="../media/image102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3" Type="http://schemas.openxmlformats.org/officeDocument/2006/relationships/image" Target="../media/image104.png"/><Relationship Id="rId7" Type="http://schemas.openxmlformats.org/officeDocument/2006/relationships/image" Target="../media/image106.png"/><Relationship Id="rId2" Type="http://schemas.openxmlformats.org/officeDocument/2006/relationships/customXml" Target="../ink/ink60.xml"/><Relationship Id="rId1" Type="http://schemas.openxmlformats.org/officeDocument/2006/relationships/slideLayout" Target="../slideLayouts/slideLayout10.xml"/><Relationship Id="rId6" Type="http://schemas.openxmlformats.org/officeDocument/2006/relationships/customXml" Target="../ink/ink62.xml"/><Relationship Id="rId5" Type="http://schemas.openxmlformats.org/officeDocument/2006/relationships/image" Target="../media/image105.png"/><Relationship Id="rId4" Type="http://schemas.openxmlformats.org/officeDocument/2006/relationships/customXml" Target="../ink/ink6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0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0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0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0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2" Type="http://schemas.openxmlformats.org/officeDocument/2006/relationships/customXml" Target="../ink/ink7.xml"/><Relationship Id="rId1" Type="http://schemas.openxmlformats.org/officeDocument/2006/relationships/slideLayout" Target="../slideLayouts/slideLayout5.xml"/><Relationship Id="rId6" Type="http://schemas.openxmlformats.org/officeDocument/2006/relationships/customXml" Target="../ink/ink9.xml"/><Relationship Id="rId5" Type="http://schemas.openxmlformats.org/officeDocument/2006/relationships/image" Target="../media/image8.png"/><Relationship Id="rId4" Type="http://schemas.openxmlformats.org/officeDocument/2006/relationships/customXml" Target="../ink/ink8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0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0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0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0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10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0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0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0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2.png"/><Relationship Id="rId7" Type="http://schemas.openxmlformats.org/officeDocument/2006/relationships/image" Target="../media/image14.png"/><Relationship Id="rId2" Type="http://schemas.openxmlformats.org/officeDocument/2006/relationships/customXml" Target="../ink/ink10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2.xml"/><Relationship Id="rId5" Type="http://schemas.openxmlformats.org/officeDocument/2006/relationships/image" Target="../media/image13.png"/><Relationship Id="rId4" Type="http://schemas.openxmlformats.org/officeDocument/2006/relationships/customXml" Target="../ink/ink1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5.xml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3" Type="http://schemas.openxmlformats.org/officeDocument/2006/relationships/image" Target="../media/image830.png"/><Relationship Id="rId7" Type="http://schemas.openxmlformats.org/officeDocument/2006/relationships/image" Target="../media/image850.png"/><Relationship Id="rId2" Type="http://schemas.openxmlformats.org/officeDocument/2006/relationships/customXml" Target="../ink/ink63.xml"/><Relationship Id="rId1" Type="http://schemas.openxmlformats.org/officeDocument/2006/relationships/slideLayout" Target="../slideLayouts/slideLayout5.xml"/><Relationship Id="rId6" Type="http://schemas.openxmlformats.org/officeDocument/2006/relationships/customXml" Target="../ink/ink65.xml"/><Relationship Id="rId5" Type="http://schemas.openxmlformats.org/officeDocument/2006/relationships/image" Target="../media/image840.png"/><Relationship Id="rId4" Type="http://schemas.openxmlformats.org/officeDocument/2006/relationships/customXml" Target="../ink/ink64.xml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13" Type="http://schemas.openxmlformats.org/officeDocument/2006/relationships/image" Target="../media/image136.svg"/><Relationship Id="rId18" Type="http://schemas.openxmlformats.org/officeDocument/2006/relationships/image" Target="../media/image141.png"/><Relationship Id="rId3" Type="http://schemas.openxmlformats.org/officeDocument/2006/relationships/image" Target="../media/image126.svg"/><Relationship Id="rId21" Type="http://schemas.openxmlformats.org/officeDocument/2006/relationships/image" Target="../media/image1060.png"/><Relationship Id="rId7" Type="http://schemas.openxmlformats.org/officeDocument/2006/relationships/image" Target="../media/image130.svg"/><Relationship Id="rId12" Type="http://schemas.openxmlformats.org/officeDocument/2006/relationships/image" Target="../media/image135.png"/><Relationship Id="rId17" Type="http://schemas.openxmlformats.org/officeDocument/2006/relationships/image" Target="../media/image140.svg"/><Relationship Id="rId2" Type="http://schemas.openxmlformats.org/officeDocument/2006/relationships/image" Target="../media/image125.png"/><Relationship Id="rId16" Type="http://schemas.openxmlformats.org/officeDocument/2006/relationships/image" Target="../media/image139.png"/><Relationship Id="rId20" Type="http://schemas.openxmlformats.org/officeDocument/2006/relationships/image" Target="../media/image105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9.png"/><Relationship Id="rId11" Type="http://schemas.openxmlformats.org/officeDocument/2006/relationships/image" Target="../media/image134.svg"/><Relationship Id="rId5" Type="http://schemas.openxmlformats.org/officeDocument/2006/relationships/image" Target="../media/image128.svg"/><Relationship Id="rId15" Type="http://schemas.openxmlformats.org/officeDocument/2006/relationships/image" Target="../media/image138.svg"/><Relationship Id="rId10" Type="http://schemas.openxmlformats.org/officeDocument/2006/relationships/image" Target="../media/image133.png"/><Relationship Id="rId19" Type="http://schemas.openxmlformats.org/officeDocument/2006/relationships/image" Target="../media/image142.svg"/><Relationship Id="rId4" Type="http://schemas.openxmlformats.org/officeDocument/2006/relationships/image" Target="../media/image127.png"/><Relationship Id="rId9" Type="http://schemas.openxmlformats.org/officeDocument/2006/relationships/image" Target="../media/image132.svg"/><Relationship Id="rId14" Type="http://schemas.openxmlformats.org/officeDocument/2006/relationships/image" Target="../media/image137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0.png"/><Relationship Id="rId2" Type="http://schemas.openxmlformats.org/officeDocument/2006/relationships/customXml" Target="../ink/ink6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3.png"/><Relationship Id="rId5" Type="http://schemas.openxmlformats.org/officeDocument/2006/relationships/image" Target="../media/image840.png"/><Relationship Id="rId4" Type="http://schemas.openxmlformats.org/officeDocument/2006/relationships/customXml" Target="../ink/ink6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0.png"/><Relationship Id="rId1" Type="http://schemas.openxmlformats.org/officeDocument/2006/relationships/slideLayout" Target="../slideLayouts/slideLayout5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4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5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0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ustomXml" Target="../ink/ink13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customXml" Target="../ink/ink14.xml"/><Relationship Id="rId4" Type="http://schemas.openxmlformats.org/officeDocument/2006/relationships/image" Target="../media/image7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5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0.png"/><Relationship Id="rId2" Type="http://schemas.openxmlformats.org/officeDocument/2006/relationships/image" Target="../media/image1140.png"/><Relationship Id="rId1" Type="http://schemas.openxmlformats.org/officeDocument/2006/relationships/slideLayout" Target="../slideLayouts/slideLayout5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0.png"/><Relationship Id="rId2" Type="http://schemas.openxmlformats.org/officeDocument/2006/relationships/image" Target="../media/image116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00.png"/><Relationship Id="rId5" Type="http://schemas.openxmlformats.org/officeDocument/2006/relationships/image" Target="../media/image1190.png"/><Relationship Id="rId4" Type="http://schemas.openxmlformats.org/officeDocument/2006/relationships/image" Target="../media/image1180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0.png"/><Relationship Id="rId2" Type="http://schemas.openxmlformats.org/officeDocument/2006/relationships/image" Target="../media/image1210.png"/><Relationship Id="rId1" Type="http://schemas.openxmlformats.org/officeDocument/2006/relationships/slideLayout" Target="../slideLayouts/slideLayout5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0.png"/><Relationship Id="rId2" Type="http://schemas.openxmlformats.org/officeDocument/2006/relationships/image" Target="../media/image1230.png"/><Relationship Id="rId1" Type="http://schemas.openxmlformats.org/officeDocument/2006/relationships/slideLayout" Target="../slideLayouts/slideLayout5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4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1.png"/><Relationship Id="rId2" Type="http://schemas.openxmlformats.org/officeDocument/2006/relationships/image" Target="../media/image148.gif"/><Relationship Id="rId1" Type="http://schemas.openxmlformats.org/officeDocument/2006/relationships/slideLayout" Target="../slideLayouts/slideLayout5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0.png"/><Relationship Id="rId7" Type="http://schemas.openxmlformats.org/officeDocument/2006/relationships/image" Target="../media/image149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00.png"/><Relationship Id="rId5" Type="http://schemas.openxmlformats.org/officeDocument/2006/relationships/image" Target="../media/image1290.png"/><Relationship Id="rId4" Type="http://schemas.openxmlformats.org/officeDocument/2006/relationships/image" Target="../media/image1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A3412CC4-AF95-4E35-BF57-F33D9C297A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4825" y="4882720"/>
            <a:ext cx="11182350" cy="142043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Speaker: </a:t>
            </a:r>
            <a:r>
              <a:rPr lang="en-US" sz="2400" b="1" dirty="0">
                <a:solidFill>
                  <a:schemeClr val="tx1"/>
                </a:solidFill>
              </a:rPr>
              <a:t>Weerapat Satitkanitkul</a:t>
            </a:r>
            <a:endParaRPr lang="en-US" sz="2400" b="1" dirty="0">
              <a:solidFill>
                <a:schemeClr val="tx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r>
              <a:rPr lang="en-US" sz="2400" b="1" dirty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	Data Scientist, </a:t>
            </a:r>
            <a:r>
              <a:rPr lang="en-US" sz="2400" b="1" dirty="0" err="1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GBDi</a:t>
            </a:r>
            <a:endParaRPr lang="en-US" sz="2400" b="1" dirty="0">
              <a:solidFill>
                <a:schemeClr val="tx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r>
              <a:rPr lang="en-US" sz="2400" b="1" dirty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Date: 	</a:t>
            </a:r>
            <a:r>
              <a:rPr lang="en-US" sz="2400" b="1" dirty="0">
                <a:solidFill>
                  <a:schemeClr val="tx1"/>
                </a:solidFill>
              </a:rPr>
              <a:t>September</a:t>
            </a:r>
            <a:r>
              <a:rPr lang="en-US" sz="2400" b="1" dirty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20, 2021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6D07959-2D91-482C-B4C9-1FC8B1EEAD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4825" y="2107726"/>
            <a:ext cx="11182349" cy="300581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algn="r"/>
            <a:r>
              <a:rPr lang="en-US" sz="8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Introduction to Statistics</a:t>
            </a:r>
            <a:br>
              <a:rPr lang="en-US" sz="5500" dirty="0">
                <a:latin typeface="TH SarabunPSK" panose="020B0500040200020003" pitchFamily="34" charset="-34"/>
                <a:cs typeface="TH SarabunPSK" panose="020B0500040200020003" pitchFamily="34" charset="-34"/>
              </a:rPr>
            </a:br>
            <a:endParaRPr lang="en-US" sz="55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5128759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40547FA-6C2C-478D-88CC-C4A96E3B3A39}"/>
              </a:ext>
            </a:extLst>
          </p:cNvPr>
          <p:cNvSpPr/>
          <p:nvPr/>
        </p:nvSpPr>
        <p:spPr>
          <a:xfrm>
            <a:off x="0" y="648345"/>
            <a:ext cx="161169" cy="5799391"/>
          </a:xfrm>
          <a:prstGeom prst="rect">
            <a:avLst/>
          </a:prstGeom>
          <a:solidFill>
            <a:srgbClr val="F9C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217E1CAF-49F8-436E-90B8-4E82B3FA7D0D}"/>
              </a:ext>
            </a:extLst>
          </p:cNvPr>
          <p:cNvSpPr txBox="1">
            <a:spLocks/>
          </p:cNvSpPr>
          <p:nvPr/>
        </p:nvSpPr>
        <p:spPr>
          <a:xfrm>
            <a:off x="9335397" y="63281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AE1514C-5E56-4738-A1FF-4B1CFD2A3E36}" type="slidenum">
              <a:rPr lang="en-US" sz="1400" smtClean="0"/>
              <a:pPr/>
              <a:t>10</a:t>
            </a:fld>
            <a:endParaRPr lang="en-US" sz="1400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1D3EE26B-3447-4623-B342-F20401EB9A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48345"/>
            <a:ext cx="10515600" cy="1321207"/>
          </a:xfrm>
        </p:spPr>
        <p:txBody>
          <a:bodyPr>
            <a:normAutofit fontScale="90000"/>
          </a:bodyPr>
          <a:lstStyle/>
          <a:p>
            <a:br>
              <a:rPr lang="en-US" sz="4000" dirty="0">
                <a:latin typeface="Plantagenet Cherokee" panose="02020602070100000000" pitchFamily="18" charset="0"/>
              </a:rPr>
            </a:br>
            <a:br>
              <a:rPr lang="en-US" sz="4000" dirty="0">
                <a:latin typeface="Plantagenet Cherokee" panose="02020602070100000000" pitchFamily="18" charset="0"/>
              </a:rPr>
            </a:br>
            <a:r>
              <a:rPr lang="en-US" sz="4000" dirty="0">
                <a:latin typeface="Plantagenet Cherokee" panose="02020602070100000000" pitchFamily="18" charset="0"/>
              </a:rPr>
              <a:t>METHODS FOR PRESENTING DATA</a:t>
            </a:r>
            <a:br>
              <a:rPr lang="en-US" sz="4000" dirty="0">
                <a:latin typeface="Plantagenet Cherokee" panose="02020602070100000000" pitchFamily="18" charset="0"/>
              </a:rPr>
            </a:br>
            <a:br>
              <a:rPr lang="en-US" sz="4000" dirty="0">
                <a:latin typeface="Plantagenet Cherokee" panose="02020602070100000000" pitchFamily="18" charset="0"/>
              </a:rPr>
            </a:br>
            <a:br>
              <a:rPr lang="en-US" sz="4000" dirty="0">
                <a:latin typeface="Plantagenet Cherokee" panose="02020602070100000000" pitchFamily="18" charset="0"/>
              </a:rPr>
            </a:br>
            <a:endParaRPr lang="en-US" sz="4000" dirty="0">
              <a:latin typeface="Plantagenet Cherokee" panose="02020602070100000000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8088A2B-4286-4179-AFEE-F395AFDF9B96}"/>
              </a:ext>
            </a:extLst>
          </p:cNvPr>
          <p:cNvSpPr txBox="1"/>
          <p:nvPr/>
        </p:nvSpPr>
        <p:spPr>
          <a:xfrm>
            <a:off x="1337310" y="2251710"/>
            <a:ext cx="3277436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Tabular Method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Graphical Method</a:t>
            </a:r>
          </a:p>
        </p:txBody>
      </p:sp>
      <p:pic>
        <p:nvPicPr>
          <p:cNvPr id="6" name="Graphic 5" descr="Presentation with pie chart with solid fill">
            <a:extLst>
              <a:ext uri="{FF2B5EF4-FFF2-40B4-BE49-F238E27FC236}">
                <a16:creationId xmlns:a16="http://schemas.microsoft.com/office/drawing/2014/main" id="{44AEA77F-B4E9-4662-91D8-4FDB79E63E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73783" y="4117843"/>
            <a:ext cx="914400" cy="914400"/>
          </a:xfrm>
          <a:prstGeom prst="rect">
            <a:avLst/>
          </a:prstGeom>
        </p:spPr>
      </p:pic>
      <p:pic>
        <p:nvPicPr>
          <p:cNvPr id="15" name="Graphic 14" descr="Signal with solid fill">
            <a:extLst>
              <a:ext uri="{FF2B5EF4-FFF2-40B4-BE49-F238E27FC236}">
                <a16:creationId xmlns:a16="http://schemas.microsoft.com/office/drawing/2014/main" id="{06414F4D-351D-4988-A5F8-556D8D515A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74598" y="4117843"/>
            <a:ext cx="914400" cy="914400"/>
          </a:xfrm>
          <a:prstGeom prst="rect">
            <a:avLst/>
          </a:prstGeom>
        </p:spPr>
      </p:pic>
      <p:pic>
        <p:nvPicPr>
          <p:cNvPr id="17" name="Graphic 16" descr="Presentation with org chart with solid fill">
            <a:extLst>
              <a:ext uri="{FF2B5EF4-FFF2-40B4-BE49-F238E27FC236}">
                <a16:creationId xmlns:a16="http://schemas.microsoft.com/office/drawing/2014/main" id="{67BA112E-4C67-442F-9AEA-383C65B7F96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050004" y="4127497"/>
            <a:ext cx="914400" cy="914400"/>
          </a:xfrm>
          <a:prstGeom prst="rect">
            <a:avLst/>
          </a:prstGeom>
        </p:spPr>
      </p:pic>
      <p:pic>
        <p:nvPicPr>
          <p:cNvPr id="19" name="Graphic 18" descr="Upward trend with solid fill">
            <a:extLst>
              <a:ext uri="{FF2B5EF4-FFF2-40B4-BE49-F238E27FC236}">
                <a16:creationId xmlns:a16="http://schemas.microsoft.com/office/drawing/2014/main" id="{DED05A86-C06E-45C6-963A-FCDEACDF81A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226225" y="4127497"/>
            <a:ext cx="914400" cy="914400"/>
          </a:xfrm>
          <a:prstGeom prst="rect">
            <a:avLst/>
          </a:prstGeom>
        </p:spPr>
      </p:pic>
      <p:pic>
        <p:nvPicPr>
          <p:cNvPr id="21" name="Graphic 20" descr="Table outline">
            <a:extLst>
              <a:ext uri="{FF2B5EF4-FFF2-40B4-BE49-F238E27FC236}">
                <a16:creationId xmlns:a16="http://schemas.microsoft.com/office/drawing/2014/main" id="{41D9D9B5-5E73-4104-88CE-7C120F32DB8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244482" y="2506896"/>
            <a:ext cx="1818207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41921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40547FA-6C2C-478D-88CC-C4A96E3B3A39}"/>
              </a:ext>
            </a:extLst>
          </p:cNvPr>
          <p:cNvSpPr/>
          <p:nvPr/>
        </p:nvSpPr>
        <p:spPr>
          <a:xfrm>
            <a:off x="0" y="648345"/>
            <a:ext cx="161169" cy="5799391"/>
          </a:xfrm>
          <a:prstGeom prst="rect">
            <a:avLst/>
          </a:prstGeom>
          <a:solidFill>
            <a:srgbClr val="F9C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F117990C-DDEC-420D-B97A-40B11AEC10EB}"/>
              </a:ext>
            </a:extLst>
          </p:cNvPr>
          <p:cNvSpPr txBox="1">
            <a:spLocks/>
          </p:cNvSpPr>
          <p:nvPr/>
        </p:nvSpPr>
        <p:spPr>
          <a:xfrm>
            <a:off x="9335397" y="63281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AE1514C-5E56-4738-A1FF-4B1CFD2A3E36}" type="slidenum">
              <a:rPr lang="en-US" sz="1400" smtClean="0"/>
              <a:pPr/>
              <a:t>100</a:t>
            </a:fld>
            <a:endParaRPr lang="en-US" sz="1400" dirty="0"/>
          </a:p>
        </p:txBody>
      </p:sp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54CF8D10-DEF2-4D5A-80DC-80B5E3C67C11}"/>
              </a:ext>
            </a:extLst>
          </p:cNvPr>
          <p:cNvSpPr txBox="1">
            <a:spLocks/>
          </p:cNvSpPr>
          <p:nvPr/>
        </p:nvSpPr>
        <p:spPr>
          <a:xfrm>
            <a:off x="9335397" y="63281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AE1514C-5E56-4738-A1FF-4B1CFD2A3E36}" type="slidenum">
              <a:rPr lang="en-US" sz="1400" smtClean="0"/>
              <a:pPr/>
              <a:t>100</a:t>
            </a:fld>
            <a:endParaRPr lang="en-US" sz="1400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56B82819-F6DB-450C-8FD8-D0071DBD5747}"/>
              </a:ext>
            </a:extLst>
          </p:cNvPr>
          <p:cNvSpPr txBox="1">
            <a:spLocks/>
          </p:cNvSpPr>
          <p:nvPr/>
        </p:nvSpPr>
        <p:spPr>
          <a:xfrm>
            <a:off x="11727656" y="6612523"/>
            <a:ext cx="464344" cy="400188"/>
          </a:xfrm>
          <a:prstGeom prst="roundRect">
            <a:avLst>
              <a:gd name="adj" fmla="val 9526"/>
            </a:avLst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9B51A1E-902D-48AF-9020-955120F399B6}" type="slidenum">
              <a:rPr lang="en-US" sz="1200" i="1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100</a:t>
            </a:fld>
            <a:endParaRPr lang="en-US" sz="1200" i="1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65D50EFC-37E1-4E3B-A1CB-8511E8111DA6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latin typeface="Plantagenet Cherokee" panose="02020602070100000000" pitchFamily="18" charset="0"/>
              </a:rPr>
              <a:t>Example: Pricing a Buffet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A86C45-65AC-45CE-9007-F569603BD9B4}"/>
              </a:ext>
            </a:extLst>
          </p:cNvPr>
          <p:cNvSpPr txBox="1"/>
          <p:nvPr/>
        </p:nvSpPr>
        <p:spPr>
          <a:xfrm>
            <a:off x="1993187" y="5404207"/>
            <a:ext cx="1847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C960FA6-04D2-4DF6-BC6E-B5A058AA0C5B}"/>
              </a:ext>
            </a:extLst>
          </p:cNvPr>
          <p:cNvSpPr txBox="1"/>
          <p:nvPr/>
        </p:nvSpPr>
        <p:spPr>
          <a:xfrm>
            <a:off x="1094367" y="1530277"/>
            <a:ext cx="961263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/>
              <a:t>Suppose a restaurant owner wants to start a buffet service. He wishes to estimate the average price per customer. He does a survey with 10,000 customers and it turns out the sample’s average cost is $500 and the Sample’s standard deviation is $100.</a:t>
            </a:r>
          </a:p>
          <a:p>
            <a:endParaRPr lang="en-US" sz="2000" i="1" dirty="0"/>
          </a:p>
          <a:p>
            <a:r>
              <a:rPr lang="en-US" sz="2000" i="1" dirty="0"/>
              <a:t>What would be the 95% confidence interval for the average cost for the whole population?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7C91F57-2097-4859-96E3-170672BAF585}"/>
                  </a:ext>
                </a:extLst>
              </p:cNvPr>
              <p:cNvSpPr txBox="1"/>
              <p:nvPr/>
            </p:nvSpPr>
            <p:spPr>
              <a:xfrm>
                <a:off x="2739558" y="4386545"/>
                <a:ext cx="7565421" cy="746551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0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±2⋅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=500±2×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100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10,000</m:t>
                            </m:r>
                          </m:e>
                        </m:rad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=500±200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7C91F57-2097-4859-96E3-170672BAF5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9558" y="4386545"/>
                <a:ext cx="7565421" cy="74655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99A68600-5BDE-4CC7-AF8F-BDC0BFB582BB}"/>
              </a:ext>
            </a:extLst>
          </p:cNvPr>
          <p:cNvSpPr txBox="1"/>
          <p:nvPr/>
        </p:nvSpPr>
        <p:spPr>
          <a:xfrm>
            <a:off x="1094367" y="3429000"/>
            <a:ext cx="90932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2060"/>
                </a:solidFill>
              </a:rPr>
              <a:t>For large sample size</a:t>
            </a:r>
            <a:r>
              <a:rPr lang="en-US" sz="2400" dirty="0"/>
              <a:t>, we can use the normal distribution to estimate as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C375366-843D-481F-8BF3-607987A6A9E7}"/>
              </a:ext>
            </a:extLst>
          </p:cNvPr>
          <p:cNvSpPr txBox="1"/>
          <p:nvPr/>
        </p:nvSpPr>
        <p:spPr>
          <a:xfrm>
            <a:off x="1171254" y="5628976"/>
            <a:ext cx="98130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/>
              <a:t>This would be a decent estimate but not exactly, to get the right kind of estimation, we need to use t-distribution.</a:t>
            </a:r>
          </a:p>
        </p:txBody>
      </p:sp>
    </p:spTree>
    <p:extLst>
      <p:ext uri="{BB962C8B-B14F-4D97-AF65-F5344CB8AC3E}">
        <p14:creationId xmlns:p14="http://schemas.microsoft.com/office/powerpoint/2010/main" val="466383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11" grpId="0"/>
      <p:bldP spid="12" grpId="0" animBg="1"/>
      <p:bldP spid="14" grpId="0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40547FA-6C2C-478D-88CC-C4A96E3B3A39}"/>
              </a:ext>
            </a:extLst>
          </p:cNvPr>
          <p:cNvSpPr/>
          <p:nvPr/>
        </p:nvSpPr>
        <p:spPr>
          <a:xfrm>
            <a:off x="0" y="648345"/>
            <a:ext cx="161169" cy="5799391"/>
          </a:xfrm>
          <a:prstGeom prst="rect">
            <a:avLst/>
          </a:prstGeom>
          <a:solidFill>
            <a:srgbClr val="F9C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F117990C-DDEC-420D-B97A-40B11AEC10EB}"/>
              </a:ext>
            </a:extLst>
          </p:cNvPr>
          <p:cNvSpPr txBox="1">
            <a:spLocks/>
          </p:cNvSpPr>
          <p:nvPr/>
        </p:nvSpPr>
        <p:spPr>
          <a:xfrm>
            <a:off x="9335397" y="63281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AE1514C-5E56-4738-A1FF-4B1CFD2A3E36}" type="slidenum">
              <a:rPr lang="en-US" sz="1400" smtClean="0"/>
              <a:pPr/>
              <a:t>101</a:t>
            </a:fld>
            <a:endParaRPr lang="en-US" sz="1400" dirty="0"/>
          </a:p>
        </p:txBody>
      </p:sp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54CF8D10-DEF2-4D5A-80DC-80B5E3C67C11}"/>
              </a:ext>
            </a:extLst>
          </p:cNvPr>
          <p:cNvSpPr txBox="1">
            <a:spLocks/>
          </p:cNvSpPr>
          <p:nvPr/>
        </p:nvSpPr>
        <p:spPr>
          <a:xfrm>
            <a:off x="9335397" y="63281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AE1514C-5E56-4738-A1FF-4B1CFD2A3E36}" type="slidenum">
              <a:rPr lang="en-US" sz="1400" smtClean="0"/>
              <a:pPr/>
              <a:t>101</a:t>
            </a:fld>
            <a:endParaRPr lang="en-US" sz="1400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56B82819-F6DB-450C-8FD8-D0071DBD5747}"/>
              </a:ext>
            </a:extLst>
          </p:cNvPr>
          <p:cNvSpPr txBox="1">
            <a:spLocks/>
          </p:cNvSpPr>
          <p:nvPr/>
        </p:nvSpPr>
        <p:spPr>
          <a:xfrm>
            <a:off x="11727656" y="6612523"/>
            <a:ext cx="464344" cy="400188"/>
          </a:xfrm>
          <a:prstGeom prst="roundRect">
            <a:avLst>
              <a:gd name="adj" fmla="val 9526"/>
            </a:avLst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9B51A1E-902D-48AF-9020-955120F399B6}" type="slidenum">
              <a:rPr lang="en-US" sz="1200" i="1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101</a:t>
            </a:fld>
            <a:endParaRPr lang="en-US" sz="1200" i="1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65D50EFC-37E1-4E3B-A1CB-8511E8111DA6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latin typeface="Plantagenet Cherokee" panose="02020602070100000000" pitchFamily="18" charset="0"/>
              </a:rPr>
              <a:t>Example: Sampling for Mean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A86C45-65AC-45CE-9007-F569603BD9B4}"/>
              </a:ext>
            </a:extLst>
          </p:cNvPr>
          <p:cNvSpPr txBox="1"/>
          <p:nvPr/>
        </p:nvSpPr>
        <p:spPr>
          <a:xfrm>
            <a:off x="1993187" y="5404207"/>
            <a:ext cx="1847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7C91F57-2097-4859-96E3-170672BAF585}"/>
                  </a:ext>
                </a:extLst>
              </p:cNvPr>
              <p:cNvSpPr txBox="1"/>
              <p:nvPr/>
            </p:nvSpPr>
            <p:spPr>
              <a:xfrm>
                <a:off x="2085552" y="3380653"/>
                <a:ext cx="6480686" cy="1177438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0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±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500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±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96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100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000</m:t>
                            </m:r>
                          </m:e>
                        </m:rad>
                      </m:den>
                    </m:f>
                  </m:oMath>
                </a14:m>
                <a:endParaRPr lang="en-US" b="0" dirty="0"/>
              </a:p>
              <a:p>
                <a:r>
                  <a:rPr lang="en-US" dirty="0"/>
                  <a:t> 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500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±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196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7C91F57-2097-4859-96E3-170672BAF5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5552" y="3380653"/>
                <a:ext cx="6480686" cy="117743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99A68600-5BDE-4CC7-AF8F-BDC0BFB582BB}"/>
              </a:ext>
            </a:extLst>
          </p:cNvPr>
          <p:cNvSpPr txBox="1"/>
          <p:nvPr/>
        </p:nvSpPr>
        <p:spPr>
          <a:xfrm>
            <a:off x="1171254" y="1546233"/>
            <a:ext cx="26722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Using t-distribution,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C375366-843D-481F-8BF3-607987A6A9E7}"/>
              </a:ext>
            </a:extLst>
          </p:cNvPr>
          <p:cNvSpPr txBox="1"/>
          <p:nvPr/>
        </p:nvSpPr>
        <p:spPr>
          <a:xfrm>
            <a:off x="1171254" y="5050264"/>
            <a:ext cx="98130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/>
              <a:t>The difference between t-distribution’s and the z-distribution’s estimate are very significant. So, in many cases, using the number 2 instead of 1.96 would give us a good enough answer.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A93B74-597A-4F31-A0CC-A65626643C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6098" y="2177307"/>
            <a:ext cx="3738240" cy="86267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8F5D2DA-6307-4012-953A-B609E4F8C350}"/>
              </a:ext>
            </a:extLst>
          </p:cNvPr>
          <p:cNvCxnSpPr/>
          <p:nvPr/>
        </p:nvCxnSpPr>
        <p:spPr>
          <a:xfrm flipH="1">
            <a:off x="6852863" y="3039977"/>
            <a:ext cx="393235" cy="51488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6997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12" grpId="0" animBg="1"/>
      <p:bldP spid="14" grpId="0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30A820F-6D38-4BBC-A047-1117D7A0D1D6}"/>
              </a:ext>
            </a:extLst>
          </p:cNvPr>
          <p:cNvSpPr/>
          <p:nvPr/>
        </p:nvSpPr>
        <p:spPr>
          <a:xfrm>
            <a:off x="0" y="648345"/>
            <a:ext cx="161169" cy="5799391"/>
          </a:xfrm>
          <a:prstGeom prst="rect">
            <a:avLst/>
          </a:prstGeom>
          <a:solidFill>
            <a:srgbClr val="F9C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9634B20F-C07F-4966-9623-DA4AD0C0C88F}"/>
              </a:ext>
            </a:extLst>
          </p:cNvPr>
          <p:cNvSpPr txBox="1">
            <a:spLocks/>
          </p:cNvSpPr>
          <p:nvPr/>
        </p:nvSpPr>
        <p:spPr>
          <a:xfrm>
            <a:off x="9335397" y="63281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AE1514C-5E56-4738-A1FF-4B1CFD2A3E36}" type="slidenum">
              <a:rPr lang="en-US" sz="1400" smtClean="0"/>
              <a:pPr/>
              <a:t>102</a:t>
            </a:fld>
            <a:endParaRPr lang="en-US" sz="14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09C7B5D-7A21-413C-9A99-30F6BF36F70A}"/>
              </a:ext>
            </a:extLst>
          </p:cNvPr>
          <p:cNvSpPr txBox="1">
            <a:spLocks/>
          </p:cNvSpPr>
          <p:nvPr/>
        </p:nvSpPr>
        <p:spPr>
          <a:xfrm>
            <a:off x="838200" y="692600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latin typeface="Plantagenet Cherokee" panose="02020602070100000000" pitchFamily="18" charset="0"/>
              </a:rPr>
              <a:t>HYPOTHESIS TESTING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A36B70-2433-4287-9DDE-E4574FE0A033}"/>
              </a:ext>
            </a:extLst>
          </p:cNvPr>
          <p:cNvSpPr txBox="1"/>
          <p:nvPr/>
        </p:nvSpPr>
        <p:spPr>
          <a:xfrm>
            <a:off x="854136" y="1632996"/>
            <a:ext cx="44905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Start with why: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64F8C28-FF45-4F3E-8529-B5547018A893}"/>
              </a:ext>
            </a:extLst>
          </p:cNvPr>
          <p:cNvSpPr txBox="1"/>
          <p:nvPr/>
        </p:nvSpPr>
        <p:spPr>
          <a:xfrm>
            <a:off x="1387867" y="2373330"/>
            <a:ext cx="999675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/>
              <a:t>Suppose we have a student taking a 10 questions (true-false) exam and the score come out to be 7/10.</a:t>
            </a:r>
          </a:p>
          <a:p>
            <a:endParaRPr lang="en-US" sz="2400" i="1" dirty="0"/>
          </a:p>
          <a:p>
            <a:r>
              <a:rPr lang="en-US" sz="2400" i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confident </a:t>
            </a:r>
            <a:r>
              <a:rPr lang="en-US" sz="2400" i="1" dirty="0"/>
              <a:t>are we that this score comes from the student’s understanding of the subject?</a:t>
            </a:r>
          </a:p>
          <a:p>
            <a:endParaRPr lang="en-US" sz="2400" i="1" dirty="0"/>
          </a:p>
          <a:p>
            <a:r>
              <a:rPr lang="en-US" sz="2400" i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likely that this is achieved by pure chance?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7185BB9-80D4-42D2-85CC-0B5E42A078B6}"/>
              </a:ext>
            </a:extLst>
          </p:cNvPr>
          <p:cNvCxnSpPr>
            <a:cxnSpLocks/>
          </p:cNvCxnSpPr>
          <p:nvPr/>
        </p:nvCxnSpPr>
        <p:spPr>
          <a:xfrm>
            <a:off x="1187521" y="2373330"/>
            <a:ext cx="0" cy="267765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DE5F50B-8248-4F3A-B8E5-BDFE18300838}"/>
                  </a:ext>
                </a:extLst>
              </p:cNvPr>
              <p:cNvSpPr txBox="1"/>
              <p:nvPr/>
            </p:nvSpPr>
            <p:spPr>
              <a:xfrm>
                <a:off x="838200" y="5465852"/>
                <a:ext cx="892802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The probability of the student scoring at least 7/10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~17%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DE5F50B-8248-4F3A-B8E5-BDFE183008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465852"/>
                <a:ext cx="8928022" cy="523220"/>
              </a:xfrm>
              <a:prstGeom prst="rect">
                <a:avLst/>
              </a:prstGeom>
              <a:blipFill>
                <a:blip r:embed="rId2"/>
                <a:stretch>
                  <a:fillRect l="-615" t="-70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937322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30A820F-6D38-4BBC-A047-1117D7A0D1D6}"/>
              </a:ext>
            </a:extLst>
          </p:cNvPr>
          <p:cNvSpPr/>
          <p:nvPr/>
        </p:nvSpPr>
        <p:spPr>
          <a:xfrm>
            <a:off x="0" y="648345"/>
            <a:ext cx="161169" cy="5799391"/>
          </a:xfrm>
          <a:prstGeom prst="rect">
            <a:avLst/>
          </a:prstGeom>
          <a:solidFill>
            <a:srgbClr val="F9C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9634B20F-C07F-4966-9623-DA4AD0C0C88F}"/>
              </a:ext>
            </a:extLst>
          </p:cNvPr>
          <p:cNvSpPr txBox="1">
            <a:spLocks/>
          </p:cNvSpPr>
          <p:nvPr/>
        </p:nvSpPr>
        <p:spPr>
          <a:xfrm>
            <a:off x="9335397" y="63281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AE1514C-5E56-4738-A1FF-4B1CFD2A3E36}" type="slidenum">
              <a:rPr lang="en-US" sz="1400" smtClean="0"/>
              <a:pPr/>
              <a:t>103</a:t>
            </a:fld>
            <a:endParaRPr lang="en-US" sz="14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09C7B5D-7A21-413C-9A99-30F6BF36F70A}"/>
              </a:ext>
            </a:extLst>
          </p:cNvPr>
          <p:cNvSpPr txBox="1">
            <a:spLocks/>
          </p:cNvSpPr>
          <p:nvPr/>
        </p:nvSpPr>
        <p:spPr>
          <a:xfrm>
            <a:off x="838200" y="692600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latin typeface="Plantagenet Cherokee" panose="02020602070100000000" pitchFamily="18" charset="0"/>
              </a:rPr>
              <a:t>TESTING PROCESS</a:t>
            </a:r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8FE8C9D8-CD35-429E-B430-2236CD14A55D}"/>
              </a:ext>
            </a:extLst>
          </p:cNvPr>
          <p:cNvGraphicFramePr/>
          <p:nvPr/>
        </p:nvGraphicFramePr>
        <p:xfrm>
          <a:off x="2031999" y="719666"/>
          <a:ext cx="83449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1557313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23FB2612-E1F6-48AC-984E-30518FF04F57}"/>
              </a:ext>
            </a:extLst>
          </p:cNvPr>
          <p:cNvSpPr txBox="1">
            <a:spLocks/>
          </p:cNvSpPr>
          <p:nvPr/>
        </p:nvSpPr>
        <p:spPr>
          <a:xfrm>
            <a:off x="9335397" y="63281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AE1514C-5E56-4738-A1FF-4B1CFD2A3E36}" type="slidenum">
              <a:rPr lang="en-US" sz="1400" smtClean="0"/>
              <a:pPr/>
              <a:t>104</a:t>
            </a:fld>
            <a:endParaRPr lang="en-US" sz="1400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5829985D-1DF7-4037-AB80-49A37B79BDDA}"/>
              </a:ext>
            </a:extLst>
          </p:cNvPr>
          <p:cNvSpPr txBox="1">
            <a:spLocks/>
          </p:cNvSpPr>
          <p:nvPr/>
        </p:nvSpPr>
        <p:spPr>
          <a:xfrm>
            <a:off x="11727656" y="6277243"/>
            <a:ext cx="464344" cy="400188"/>
          </a:xfrm>
          <a:prstGeom prst="roundRect">
            <a:avLst>
              <a:gd name="adj" fmla="val 9526"/>
            </a:avLst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9B51A1E-902D-48AF-9020-955120F399B6}" type="slidenum">
              <a:rPr lang="en-US" sz="1200" i="1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104</a:t>
            </a:fld>
            <a:endParaRPr lang="en-US" sz="1200" i="1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FFA839D-F95D-4C48-9B87-9CD8974E0AB7}"/>
                  </a:ext>
                </a:extLst>
              </p:cNvPr>
              <p:cNvSpPr txBox="1"/>
              <p:nvPr/>
            </p:nvSpPr>
            <p:spPr>
              <a:xfrm>
                <a:off x="1057810" y="2270497"/>
                <a:ext cx="6041633" cy="34778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b="1" dirty="0">
                    <a:solidFill>
                      <a:schemeClr val="accent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j-lt"/>
                  </a:rPr>
                  <a:t>Formulating the problem:</a:t>
                </a:r>
                <a:endParaRPr lang="en-US" b="1" i="0" u="none" strike="noStrike" baseline="0" dirty="0">
                  <a:solidFill>
                    <a:schemeClr val="accent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</a:endParaRPr>
              </a:p>
              <a:p>
                <a:pPr algn="l"/>
                <a:endParaRPr lang="en-US" b="0" i="0" u="none" strike="noStrike" baseline="0" dirty="0">
                  <a:latin typeface="+mj-lt"/>
                </a:endParaRP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000" b="1" dirty="0">
                    <a:solidFill>
                      <a:schemeClr val="accent6">
                        <a:lumMod val="5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j-lt"/>
                  </a:rPr>
                  <a:t>Null Hypothesis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schemeClr val="accent6">
                            <a:lumMod val="5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b="1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sz="2000" b="1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US" sz="2000" b="1" i="1" smtClean="0">
                        <a:solidFill>
                          <a:schemeClr val="accent6">
                            <a:lumMod val="5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b="1" dirty="0">
                    <a:solidFill>
                      <a:schemeClr val="accent6">
                        <a:lumMod val="5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j-lt"/>
                  </a:rPr>
                  <a:t>:                                                                            </a:t>
                </a:r>
                <a:r>
                  <a:rPr lang="en-US" sz="2000" dirty="0">
                    <a:latin typeface="+mj-lt"/>
                  </a:rPr>
                  <a:t>The statement you are trying to prove wrong, but everyone assumes to be right                                               </a:t>
                </a:r>
              </a:p>
              <a:p>
                <a:pPr marL="914400" lvl="1" indent="-457200">
                  <a:buFont typeface="+mj-lt"/>
                  <a:buAutoNum type="arabicPeriod"/>
                </a:pPr>
                <a:endParaRPr lang="en-US" sz="2000" dirty="0">
                  <a:latin typeface="+mj-lt"/>
                </a:endParaRP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000" b="1" dirty="0">
                    <a:solidFill>
                      <a:schemeClr val="accent2">
                        <a:lumMod val="5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j-lt"/>
                  </a:rPr>
                  <a:t>Alternate Hypothesis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schemeClr val="accent2">
                            <a:lumMod val="5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b="1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sz="2000" b="1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𝒂</m:t>
                        </m:r>
                      </m:sub>
                    </m:sSub>
                    <m:r>
                      <a:rPr lang="en-US" sz="2000" b="1" i="1" smtClean="0">
                        <a:solidFill>
                          <a:schemeClr val="accent2">
                            <a:lumMod val="5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b="1" dirty="0">
                    <a:solidFill>
                      <a:schemeClr val="accent2">
                        <a:lumMod val="5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j-lt"/>
                  </a:rPr>
                  <a:t>:                                                                           </a:t>
                </a:r>
                <a:r>
                  <a:rPr lang="en-US" sz="2000" dirty="0">
                    <a:latin typeface="+mj-lt"/>
                  </a:rPr>
                  <a:t>The opposite statement you are trying to prove right, but everyone assumes to be wrong</a:t>
                </a:r>
              </a:p>
              <a:p>
                <a:pPr lvl="1"/>
                <a:endParaRPr lang="en-US" sz="2400" dirty="0">
                  <a:latin typeface="+mj-lt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FFA839D-F95D-4C48-9B87-9CD8974E0A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7810" y="2270497"/>
                <a:ext cx="6041633" cy="3477875"/>
              </a:xfrm>
              <a:prstGeom prst="rect">
                <a:avLst/>
              </a:prstGeom>
              <a:blipFill>
                <a:blip r:embed="rId2"/>
                <a:stretch>
                  <a:fillRect l="-1009" t="-1051" r="-363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D4AC99A9-52D0-4F3B-A505-4FFBBA031E3B}"/>
              </a:ext>
            </a:extLst>
          </p:cNvPr>
          <p:cNvSpPr/>
          <p:nvPr/>
        </p:nvSpPr>
        <p:spPr>
          <a:xfrm>
            <a:off x="152400" y="800745"/>
            <a:ext cx="161169" cy="5799391"/>
          </a:xfrm>
          <a:prstGeom prst="rect">
            <a:avLst/>
          </a:prstGeom>
          <a:solidFill>
            <a:srgbClr val="F9C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412D66-B986-4C08-A200-D8C8FFF28B9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700"/>
          <a:stretch/>
        </p:blipFill>
        <p:spPr>
          <a:xfrm>
            <a:off x="7222733" y="2748416"/>
            <a:ext cx="3998990" cy="2779002"/>
          </a:xfrm>
          <a:prstGeom prst="rect">
            <a:avLst/>
          </a:prstGeom>
        </p:spPr>
      </p:pic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C0EEE7DA-49BD-465B-B0D4-401291CF5E1E}"/>
              </a:ext>
            </a:extLst>
          </p:cNvPr>
          <p:cNvGraphicFramePr/>
          <p:nvPr/>
        </p:nvGraphicFramePr>
        <p:xfrm>
          <a:off x="877328" y="-341312"/>
          <a:ext cx="8344900" cy="25424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3" name="Arrow: Up 12">
            <a:extLst>
              <a:ext uri="{FF2B5EF4-FFF2-40B4-BE49-F238E27FC236}">
                <a16:creationId xmlns:a16="http://schemas.microsoft.com/office/drawing/2014/main" id="{4ECEDCB0-AF22-4CDC-909C-68C6AA375D94}"/>
              </a:ext>
            </a:extLst>
          </p:cNvPr>
          <p:cNvSpPr/>
          <p:nvPr/>
        </p:nvSpPr>
        <p:spPr>
          <a:xfrm>
            <a:off x="1170827" y="1435736"/>
            <a:ext cx="822360" cy="395599"/>
          </a:xfrm>
          <a:prstGeom prst="upArrow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460243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0E7DF-805A-47FB-9248-512934404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0" i="0" u="none" strike="noStrike" baseline="0" dirty="0">
                <a:latin typeface="Plantagenet Cherokee" panose="02020602070100000000" pitchFamily="18" charset="0"/>
              </a:rPr>
              <a:t>ANALOGY</a:t>
            </a:r>
            <a:endParaRPr lang="en-US" sz="4000" dirty="0">
              <a:latin typeface="Plantagenet Cherokee" panose="02020602070100000000" pitchFamily="18" charset="0"/>
            </a:endParaRPr>
          </a:p>
        </p:txBody>
      </p:sp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23FB2612-E1F6-48AC-984E-30518FF04F57}"/>
              </a:ext>
            </a:extLst>
          </p:cNvPr>
          <p:cNvSpPr txBox="1">
            <a:spLocks/>
          </p:cNvSpPr>
          <p:nvPr/>
        </p:nvSpPr>
        <p:spPr>
          <a:xfrm>
            <a:off x="9335397" y="63281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AE1514C-5E56-4738-A1FF-4B1CFD2A3E36}" type="slidenum">
              <a:rPr lang="en-US" sz="1400" smtClean="0"/>
              <a:pPr/>
              <a:t>105</a:t>
            </a:fld>
            <a:endParaRPr lang="en-US" sz="1400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5829985D-1DF7-4037-AB80-49A37B79BDDA}"/>
              </a:ext>
            </a:extLst>
          </p:cNvPr>
          <p:cNvSpPr txBox="1">
            <a:spLocks/>
          </p:cNvSpPr>
          <p:nvPr/>
        </p:nvSpPr>
        <p:spPr>
          <a:xfrm>
            <a:off x="11727656" y="6277243"/>
            <a:ext cx="464344" cy="400188"/>
          </a:xfrm>
          <a:prstGeom prst="roundRect">
            <a:avLst>
              <a:gd name="adj" fmla="val 9526"/>
            </a:avLst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9B51A1E-902D-48AF-9020-955120F399B6}" type="slidenum">
              <a:rPr lang="en-US" sz="1200" i="1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105</a:t>
            </a:fld>
            <a:endParaRPr lang="en-US" sz="1200" i="1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77E9593-D825-4ACE-81E1-408FDD383577}"/>
              </a:ext>
            </a:extLst>
          </p:cNvPr>
          <p:cNvSpPr/>
          <p:nvPr/>
        </p:nvSpPr>
        <p:spPr>
          <a:xfrm>
            <a:off x="152400" y="800745"/>
            <a:ext cx="161169" cy="5799391"/>
          </a:xfrm>
          <a:prstGeom prst="rect">
            <a:avLst/>
          </a:prstGeom>
          <a:solidFill>
            <a:srgbClr val="F9C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graphicFrame>
        <p:nvGraphicFramePr>
          <p:cNvPr id="7" name="Table 8">
            <a:extLst>
              <a:ext uri="{FF2B5EF4-FFF2-40B4-BE49-F238E27FC236}">
                <a16:creationId xmlns:a16="http://schemas.microsoft.com/office/drawing/2014/main" id="{FC530F29-2158-40DC-9F8D-32E22DBA8671}"/>
              </a:ext>
            </a:extLst>
          </p:cNvPr>
          <p:cNvGraphicFramePr>
            <a:graphicFrameLocks noGrp="1"/>
          </p:cNvGraphicFramePr>
          <p:nvPr/>
        </p:nvGraphicFramePr>
        <p:xfrm>
          <a:off x="1097240" y="3972686"/>
          <a:ext cx="8909789" cy="23045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0922">
                  <a:extLst>
                    <a:ext uri="{9D8B030D-6E8A-4147-A177-3AD203B41FA5}">
                      <a16:colId xmlns:a16="http://schemas.microsoft.com/office/drawing/2014/main" val="907360957"/>
                    </a:ext>
                  </a:extLst>
                </a:gridCol>
                <a:gridCol w="5578867">
                  <a:extLst>
                    <a:ext uri="{9D8B030D-6E8A-4147-A177-3AD203B41FA5}">
                      <a16:colId xmlns:a16="http://schemas.microsoft.com/office/drawing/2014/main" val="775180690"/>
                    </a:ext>
                  </a:extLst>
                </a:gridCol>
              </a:tblGrid>
              <a:tr h="6396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Statistics Result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Judge’s Decision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97134"/>
                  </a:ext>
                </a:extLst>
              </a:tr>
              <a:tr h="83245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Accept Null Hypothesis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Innocence: The defendant did not commit crime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59255456"/>
                  </a:ext>
                </a:extLst>
              </a:tr>
              <a:tr h="83245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Reject Null Hypothesis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Guilty: The defendant did commit crime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07275869"/>
                  </a:ext>
                </a:extLst>
              </a:tr>
            </a:tbl>
          </a:graphicData>
        </a:graphic>
      </p:graphicFrame>
      <p:pic>
        <p:nvPicPr>
          <p:cNvPr id="10" name="Picture 9" descr="Hand with a gavel">
            <a:extLst>
              <a:ext uri="{FF2B5EF4-FFF2-40B4-BE49-F238E27FC236}">
                <a16:creationId xmlns:a16="http://schemas.microsoft.com/office/drawing/2014/main" id="{E72FFC50-8A5C-44B2-BFDF-A4F8799E4A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40" y="1390428"/>
            <a:ext cx="3465018" cy="231001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585CE79-EBA0-4CF3-BC79-BFDD2934AEC8}"/>
              </a:ext>
            </a:extLst>
          </p:cNvPr>
          <p:cNvSpPr txBox="1"/>
          <p:nvPr/>
        </p:nvSpPr>
        <p:spPr>
          <a:xfrm>
            <a:off x="4821297" y="1453113"/>
            <a:ext cx="53192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1800" i="1" dirty="0"/>
              <a:t>    </a:t>
            </a:r>
            <a:r>
              <a:rPr lang="en-US" sz="1800" i="1" dirty="0"/>
              <a:t>To prove something wrong, we need the evidence to be so extreme that it is unlikely to be produced under the null hypothesis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2CB9AF4-A7DB-437E-BD0D-639893C440BA}"/>
              </a:ext>
            </a:extLst>
          </p:cNvPr>
          <p:cNvCxnSpPr>
            <a:cxnSpLocks/>
          </p:cNvCxnSpPr>
          <p:nvPr/>
        </p:nvCxnSpPr>
        <p:spPr>
          <a:xfrm flipV="1">
            <a:off x="4821297" y="1390428"/>
            <a:ext cx="0" cy="986016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65169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0E7DF-805A-47FB-9248-512934404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0" i="0" u="none" strike="noStrike" baseline="0" dirty="0">
                <a:latin typeface="Plantagenet Cherokee" panose="02020602070100000000" pitchFamily="18" charset="0"/>
              </a:rPr>
              <a:t>CHOOSE YOUR HYPOTHESIS</a:t>
            </a:r>
            <a:endParaRPr lang="en-US" sz="4000" dirty="0">
              <a:latin typeface="Plantagenet Cherokee" panose="02020602070100000000" pitchFamily="18" charset="0"/>
            </a:endParaRPr>
          </a:p>
        </p:txBody>
      </p:sp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23FB2612-E1F6-48AC-984E-30518FF04F57}"/>
              </a:ext>
            </a:extLst>
          </p:cNvPr>
          <p:cNvSpPr txBox="1">
            <a:spLocks/>
          </p:cNvSpPr>
          <p:nvPr/>
        </p:nvSpPr>
        <p:spPr>
          <a:xfrm>
            <a:off x="9335397" y="63281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AE1514C-5E56-4738-A1FF-4B1CFD2A3E36}" type="slidenum">
              <a:rPr lang="en-US" sz="1400" smtClean="0"/>
              <a:pPr/>
              <a:t>106</a:t>
            </a:fld>
            <a:endParaRPr lang="en-US" sz="1400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5829985D-1DF7-4037-AB80-49A37B79BDDA}"/>
              </a:ext>
            </a:extLst>
          </p:cNvPr>
          <p:cNvSpPr txBox="1">
            <a:spLocks/>
          </p:cNvSpPr>
          <p:nvPr/>
        </p:nvSpPr>
        <p:spPr>
          <a:xfrm>
            <a:off x="11727656" y="6277243"/>
            <a:ext cx="464344" cy="400188"/>
          </a:xfrm>
          <a:prstGeom prst="roundRect">
            <a:avLst>
              <a:gd name="adj" fmla="val 9526"/>
            </a:avLst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9B51A1E-902D-48AF-9020-955120F399B6}" type="slidenum">
              <a:rPr lang="en-US" sz="1200" i="1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106</a:t>
            </a:fld>
            <a:endParaRPr lang="en-US" sz="1200" i="1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FFA839D-F95D-4C48-9B87-9CD8974E0AB7}"/>
                  </a:ext>
                </a:extLst>
              </p:cNvPr>
              <p:cNvSpPr txBox="1"/>
              <p:nvPr/>
            </p:nvSpPr>
            <p:spPr>
              <a:xfrm>
                <a:off x="1253019" y="1253616"/>
                <a:ext cx="9867900" cy="52629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sz="2400" dirty="0">
                    <a:latin typeface="+mj-lt"/>
                  </a:rPr>
                  <a:t>There are three types of hypothesis:</a:t>
                </a:r>
              </a:p>
              <a:p>
                <a:pPr algn="l"/>
                <a:endParaRPr lang="en-US" sz="2400" dirty="0">
                  <a:latin typeface="+mj-lt"/>
                </a:endParaRP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400" dirty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j-lt"/>
                  </a:rPr>
                  <a:t>Less than: </a:t>
                </a:r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00B050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00B050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B050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2400" b="0" i="1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sz="2400" b="0" i="1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00B050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00B050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B050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400" b="0" i="1" dirty="0">
                  <a:solidFill>
                    <a:srgbClr val="00B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mbria Math" panose="02040503050406030204" pitchFamily="18" charset="0"/>
                </a:endParaRPr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00B050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00B050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B050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2400" b="0" i="1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sz="2400" b="0" i="1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00B050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00B050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B050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00B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</a:endParaRPr>
              </a:p>
              <a:p>
                <a:pPr lvl="1"/>
                <a:r>
                  <a:rPr lang="en-US" sz="2400" dirty="0">
                    <a:solidFill>
                      <a:srgbClr val="7030A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j-lt"/>
                  </a:rPr>
                  <a:t>2.   Greater than:</a:t>
                </a:r>
                <a:r>
                  <a:rPr lang="en-US" sz="2400" dirty="0">
                    <a:latin typeface="+mj-lt"/>
                  </a:rPr>
                  <a:t> </a:t>
                </a:r>
                <a:endParaRPr lang="en-US" sz="2400" dirty="0">
                  <a:solidFill>
                    <a:srgbClr val="7030A0"/>
                  </a:solidFill>
                  <a:latin typeface="+mj-lt"/>
                </a:endParaRPr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7030A0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7030A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2400" b="0" i="1" smtClean="0">
                          <a:solidFill>
                            <a:srgbClr val="7030A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sz="2400" b="0" i="1" smtClean="0">
                          <a:solidFill>
                            <a:srgbClr val="7030A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7030A0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400" b="0" i="1" dirty="0">
                  <a:solidFill>
                    <a:srgbClr val="7030A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mbria Math" panose="02040503050406030204" pitchFamily="18" charset="0"/>
                </a:endParaRPr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7030A0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7030A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2400" b="0" i="1" smtClean="0">
                          <a:solidFill>
                            <a:srgbClr val="7030A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sz="2400" b="0" i="1" smtClean="0">
                          <a:solidFill>
                            <a:srgbClr val="7030A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7030A0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002060"/>
                  </a:solidFill>
                  <a:latin typeface="+mj-lt"/>
                </a:endParaRPr>
              </a:p>
              <a:p>
                <a:pPr lvl="1"/>
                <a:r>
                  <a:rPr lang="en-US" sz="2400" dirty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j-lt"/>
                  </a:rPr>
                  <a:t>3.   Not Equal:</a:t>
                </a:r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002060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002060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2060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00206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2400" b="0" i="1" smtClean="0">
                          <a:solidFill>
                            <a:srgbClr val="00206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sz="2400" b="0" i="1" smtClean="0">
                          <a:solidFill>
                            <a:srgbClr val="00206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002060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002060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2060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400" b="0" i="1" dirty="0">
                  <a:solidFill>
                    <a:srgbClr val="00206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mbria Math" panose="02040503050406030204" pitchFamily="18" charset="0"/>
                </a:endParaRPr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002060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002060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2060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00206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2400" b="0" i="1" smtClean="0">
                          <a:solidFill>
                            <a:srgbClr val="00206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sz="2400" b="0" i="1" smtClean="0">
                          <a:solidFill>
                            <a:srgbClr val="00206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002060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002060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2060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00206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</a:endParaRPr>
              </a:p>
              <a:p>
                <a:pPr lvl="1"/>
                <a:endParaRPr lang="en-US" sz="2400" dirty="0">
                  <a:solidFill>
                    <a:srgbClr val="002060"/>
                  </a:solidFill>
                  <a:latin typeface="+mj-lt"/>
                </a:endParaRPr>
              </a:p>
              <a:p>
                <a:endParaRPr lang="en-US" sz="2400" dirty="0">
                  <a:latin typeface="+mj-lt"/>
                </a:endParaRPr>
              </a:p>
              <a:p>
                <a:r>
                  <a:rPr lang="en-US" sz="2400" dirty="0">
                    <a:latin typeface="+mj-lt"/>
                  </a:rPr>
                  <a:t>Frequently Asked Question: Which one to use?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FFA839D-F95D-4C48-9B87-9CD8974E0A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3019" y="1253616"/>
                <a:ext cx="9867900" cy="5262979"/>
              </a:xfrm>
              <a:prstGeom prst="rect">
                <a:avLst/>
              </a:prstGeom>
              <a:blipFill>
                <a:blip r:embed="rId2"/>
                <a:stretch>
                  <a:fillRect l="-989" t="-927" b="-17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D4AC99A9-52D0-4F3B-A505-4FFBBA031E3B}"/>
              </a:ext>
            </a:extLst>
          </p:cNvPr>
          <p:cNvSpPr/>
          <p:nvPr/>
        </p:nvSpPr>
        <p:spPr>
          <a:xfrm>
            <a:off x="152400" y="800745"/>
            <a:ext cx="161169" cy="5799391"/>
          </a:xfrm>
          <a:prstGeom prst="rect">
            <a:avLst/>
          </a:prstGeom>
          <a:solidFill>
            <a:srgbClr val="F9C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554EEE57-E62F-47A8-9B61-9ABB0CE60E66}"/>
              </a:ext>
            </a:extLst>
          </p:cNvPr>
          <p:cNvSpPr/>
          <p:nvPr/>
        </p:nvSpPr>
        <p:spPr>
          <a:xfrm>
            <a:off x="7748337" y="2406315"/>
            <a:ext cx="661737" cy="2009273"/>
          </a:xfrm>
          <a:prstGeom prst="rightBrac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1E9643-CD7F-4A5D-8310-2D3222D4656B}"/>
              </a:ext>
            </a:extLst>
          </p:cNvPr>
          <p:cNvSpPr txBox="1"/>
          <p:nvPr/>
        </p:nvSpPr>
        <p:spPr>
          <a:xfrm>
            <a:off x="8595454" y="3149341"/>
            <a:ext cx="21115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One-tailed</a:t>
            </a:r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6317F547-71D5-4430-981A-030B01C1D18C}"/>
              </a:ext>
            </a:extLst>
          </p:cNvPr>
          <p:cNvSpPr/>
          <p:nvPr/>
        </p:nvSpPr>
        <p:spPr>
          <a:xfrm>
            <a:off x="7784336" y="4501472"/>
            <a:ext cx="661737" cy="912740"/>
          </a:xfrm>
          <a:prstGeom prst="rightBrac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E5A9A5-8EE0-4085-A6BF-32BC8D63F1D7}"/>
              </a:ext>
            </a:extLst>
          </p:cNvPr>
          <p:cNvSpPr txBox="1"/>
          <p:nvPr/>
        </p:nvSpPr>
        <p:spPr>
          <a:xfrm>
            <a:off x="8595454" y="4738761"/>
            <a:ext cx="21115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Two-tailed</a:t>
            </a:r>
          </a:p>
        </p:txBody>
      </p:sp>
    </p:spTree>
    <p:extLst>
      <p:ext uri="{BB962C8B-B14F-4D97-AF65-F5344CB8AC3E}">
        <p14:creationId xmlns:p14="http://schemas.microsoft.com/office/powerpoint/2010/main" val="3895435555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23FB2612-E1F6-48AC-984E-30518FF04F57}"/>
              </a:ext>
            </a:extLst>
          </p:cNvPr>
          <p:cNvSpPr txBox="1">
            <a:spLocks/>
          </p:cNvSpPr>
          <p:nvPr/>
        </p:nvSpPr>
        <p:spPr>
          <a:xfrm>
            <a:off x="9335397" y="63281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AE1514C-5E56-4738-A1FF-4B1CFD2A3E36}" type="slidenum">
              <a:rPr lang="en-US" sz="1400" smtClean="0"/>
              <a:pPr/>
              <a:t>107</a:t>
            </a:fld>
            <a:endParaRPr lang="en-US" sz="1400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5829985D-1DF7-4037-AB80-49A37B79BDDA}"/>
              </a:ext>
            </a:extLst>
          </p:cNvPr>
          <p:cNvSpPr txBox="1">
            <a:spLocks/>
          </p:cNvSpPr>
          <p:nvPr/>
        </p:nvSpPr>
        <p:spPr>
          <a:xfrm>
            <a:off x="11727656" y="6277243"/>
            <a:ext cx="464344" cy="400188"/>
          </a:xfrm>
          <a:prstGeom prst="roundRect">
            <a:avLst>
              <a:gd name="adj" fmla="val 9526"/>
            </a:avLst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9B51A1E-902D-48AF-9020-955120F399B6}" type="slidenum">
              <a:rPr lang="en-US" sz="1200" i="1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107</a:t>
            </a:fld>
            <a:endParaRPr lang="en-US" sz="1200" i="1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FA839D-F95D-4C48-9B87-9CD8974E0AB7}"/>
              </a:ext>
            </a:extLst>
          </p:cNvPr>
          <p:cNvSpPr txBox="1"/>
          <p:nvPr/>
        </p:nvSpPr>
        <p:spPr>
          <a:xfrm>
            <a:off x="1242558" y="1888475"/>
            <a:ext cx="858962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/>
              <a:t>Confidence level determines how skeptical are the audience about the alternative hypothesis.</a:t>
            </a:r>
            <a:r>
              <a:rPr lang="en-US" sz="2400" i="1" dirty="0"/>
              <a:t> </a:t>
            </a:r>
            <a:r>
              <a:rPr lang="en-US" sz="2000" i="1" dirty="0"/>
              <a:t>The confidence level maybe selected based on context: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4AC99A9-52D0-4F3B-A505-4FFBBA031E3B}"/>
              </a:ext>
            </a:extLst>
          </p:cNvPr>
          <p:cNvSpPr/>
          <p:nvPr/>
        </p:nvSpPr>
        <p:spPr>
          <a:xfrm>
            <a:off x="152400" y="800745"/>
            <a:ext cx="161169" cy="5799391"/>
          </a:xfrm>
          <a:prstGeom prst="rect">
            <a:avLst/>
          </a:prstGeom>
          <a:solidFill>
            <a:srgbClr val="F9C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D2509A6C-F456-4317-B070-A5048CDFE6E6}"/>
              </a:ext>
            </a:extLst>
          </p:cNvPr>
          <p:cNvGraphicFramePr>
            <a:graphicFrameLocks noGrp="1"/>
          </p:cNvGraphicFramePr>
          <p:nvPr/>
        </p:nvGraphicFramePr>
        <p:xfrm>
          <a:off x="1596540" y="2848522"/>
          <a:ext cx="8502956" cy="19610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78828">
                  <a:extLst>
                    <a:ext uri="{9D8B030D-6E8A-4147-A177-3AD203B41FA5}">
                      <a16:colId xmlns:a16="http://schemas.microsoft.com/office/drawing/2014/main" val="907360957"/>
                    </a:ext>
                  </a:extLst>
                </a:gridCol>
                <a:gridCol w="5324128">
                  <a:extLst>
                    <a:ext uri="{9D8B030D-6E8A-4147-A177-3AD203B41FA5}">
                      <a16:colId xmlns:a16="http://schemas.microsoft.com/office/drawing/2014/main" val="775180690"/>
                    </a:ext>
                  </a:extLst>
                </a:gridCol>
              </a:tblGrid>
              <a:tr h="55897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Confident Level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97134"/>
                  </a:ext>
                </a:extLst>
              </a:tr>
              <a:tr h="666036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Disease Control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Lower Confidence Level</a:t>
                      </a:r>
                      <a:r>
                        <a:rPr lang="en-US" sz="2000" b="1" i="1" dirty="0"/>
                        <a:t>: </a:t>
                      </a:r>
                      <a:r>
                        <a:rPr lang="en-US" sz="2000" i="1" dirty="0"/>
                        <a:t>It’s better to separate more suspected cases to be handled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59255456"/>
                  </a:ext>
                </a:extLst>
              </a:tr>
              <a:tr h="666036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Justice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Higher Confidence Level: </a:t>
                      </a:r>
                      <a:r>
                        <a:rPr lang="en-US" sz="2000" i="1" dirty="0"/>
                        <a:t>We don’t want to punish people for the crime they didn’t commit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0727586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E331E51C-BCAF-4D50-BA69-F06FC7E4B56C}"/>
              </a:ext>
            </a:extLst>
          </p:cNvPr>
          <p:cNvSpPr txBox="1"/>
          <p:nvPr/>
        </p:nvSpPr>
        <p:spPr>
          <a:xfrm>
            <a:off x="4352913" y="5476531"/>
            <a:ext cx="2990209" cy="4616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i="1" dirty="0"/>
              <a:t>“If in doubt, use 95%”</a:t>
            </a:r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0CF745D2-C23D-49FA-B700-FADAA8208B1B}"/>
              </a:ext>
            </a:extLst>
          </p:cNvPr>
          <p:cNvGraphicFramePr/>
          <p:nvPr/>
        </p:nvGraphicFramePr>
        <p:xfrm>
          <a:off x="990497" y="-269267"/>
          <a:ext cx="8344900" cy="25424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2" name="Arrow: Up 11">
            <a:extLst>
              <a:ext uri="{FF2B5EF4-FFF2-40B4-BE49-F238E27FC236}">
                <a16:creationId xmlns:a16="http://schemas.microsoft.com/office/drawing/2014/main" id="{43C23B18-66D8-4AB1-8956-6394899D88E9}"/>
              </a:ext>
            </a:extLst>
          </p:cNvPr>
          <p:cNvSpPr/>
          <p:nvPr/>
        </p:nvSpPr>
        <p:spPr>
          <a:xfrm>
            <a:off x="3143466" y="1464119"/>
            <a:ext cx="822360" cy="395599"/>
          </a:xfrm>
          <a:prstGeom prst="upArrow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81987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40547FA-6C2C-478D-88CC-C4A96E3B3A39}"/>
              </a:ext>
            </a:extLst>
          </p:cNvPr>
          <p:cNvSpPr/>
          <p:nvPr/>
        </p:nvSpPr>
        <p:spPr>
          <a:xfrm>
            <a:off x="0" y="648345"/>
            <a:ext cx="161169" cy="5799391"/>
          </a:xfrm>
          <a:prstGeom prst="rect">
            <a:avLst/>
          </a:prstGeom>
          <a:solidFill>
            <a:srgbClr val="F9C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F117990C-DDEC-420D-B97A-40B11AEC10EB}"/>
              </a:ext>
            </a:extLst>
          </p:cNvPr>
          <p:cNvSpPr txBox="1">
            <a:spLocks/>
          </p:cNvSpPr>
          <p:nvPr/>
        </p:nvSpPr>
        <p:spPr>
          <a:xfrm>
            <a:off x="9335397" y="63281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AE1514C-5E56-4738-A1FF-4B1CFD2A3E36}" type="slidenum">
              <a:rPr lang="en-US" sz="1400" smtClean="0"/>
              <a:pPr/>
              <a:t>108</a:t>
            </a:fld>
            <a:endParaRPr lang="en-US" sz="14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BBAC9DB-6BFD-4949-9B78-68122F33C4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813" t="34584" r="19218" b="7725"/>
          <a:stretch/>
        </p:blipFill>
        <p:spPr>
          <a:xfrm>
            <a:off x="1264470" y="1936461"/>
            <a:ext cx="8601938" cy="4106942"/>
          </a:xfrm>
          <a:prstGeom prst="rect">
            <a:avLst/>
          </a:prstGeom>
        </p:spPr>
      </p:pic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1B320EFF-3DE6-46A7-BA5E-4AD582DD10A8}"/>
              </a:ext>
            </a:extLst>
          </p:cNvPr>
          <p:cNvGraphicFramePr/>
          <p:nvPr/>
        </p:nvGraphicFramePr>
        <p:xfrm>
          <a:off x="677031" y="-499896"/>
          <a:ext cx="8344900" cy="25424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Arrow: Up 6">
            <a:extLst>
              <a:ext uri="{FF2B5EF4-FFF2-40B4-BE49-F238E27FC236}">
                <a16:creationId xmlns:a16="http://schemas.microsoft.com/office/drawing/2014/main" id="{808251B1-0A37-4183-A315-DEA253A7ED68}"/>
              </a:ext>
            </a:extLst>
          </p:cNvPr>
          <p:cNvSpPr/>
          <p:nvPr/>
        </p:nvSpPr>
        <p:spPr>
          <a:xfrm>
            <a:off x="4438301" y="1284751"/>
            <a:ext cx="822360" cy="395599"/>
          </a:xfrm>
          <a:prstGeom prst="upArrow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731767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40547FA-6C2C-478D-88CC-C4A96E3B3A39}"/>
              </a:ext>
            </a:extLst>
          </p:cNvPr>
          <p:cNvSpPr/>
          <p:nvPr/>
        </p:nvSpPr>
        <p:spPr>
          <a:xfrm>
            <a:off x="0" y="648345"/>
            <a:ext cx="161169" cy="5799391"/>
          </a:xfrm>
          <a:prstGeom prst="rect">
            <a:avLst/>
          </a:prstGeom>
          <a:solidFill>
            <a:srgbClr val="F9C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F117990C-DDEC-420D-B97A-40B11AEC10EB}"/>
              </a:ext>
            </a:extLst>
          </p:cNvPr>
          <p:cNvSpPr txBox="1">
            <a:spLocks/>
          </p:cNvSpPr>
          <p:nvPr/>
        </p:nvSpPr>
        <p:spPr>
          <a:xfrm>
            <a:off x="9335397" y="63281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AE1514C-5E56-4738-A1FF-4B1CFD2A3E36}" type="slidenum">
              <a:rPr lang="en-US" sz="1400" smtClean="0"/>
              <a:pPr/>
              <a:t>109</a:t>
            </a:fld>
            <a:endParaRPr lang="en-US" sz="14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F8D8BCE-2B58-45B8-86E2-C81658313E9E}"/>
              </a:ext>
            </a:extLst>
          </p:cNvPr>
          <p:cNvGrpSpPr/>
          <p:nvPr/>
        </p:nvGrpSpPr>
        <p:grpSpPr>
          <a:xfrm>
            <a:off x="838200" y="2815724"/>
            <a:ext cx="9281845" cy="1684357"/>
            <a:chOff x="733071" y="2703898"/>
            <a:chExt cx="10518695" cy="203415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45DE34C-7A82-4DF4-931A-E344E43DC6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0071" r="36870" b="56675"/>
            <a:stretch/>
          </p:blipFill>
          <p:spPr>
            <a:xfrm>
              <a:off x="733071" y="3227118"/>
              <a:ext cx="3655846" cy="1510932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2816982-B0EE-4A64-9FD3-D21E956CDC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512" t="42836" r="36564" b="32931"/>
            <a:stretch/>
          </p:blipFill>
          <p:spPr>
            <a:xfrm>
              <a:off x="4438650" y="3429000"/>
              <a:ext cx="3314700" cy="1107168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09DFB94-2129-43E8-B795-42AC47599E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70501" r="35641"/>
            <a:stretch/>
          </p:blipFill>
          <p:spPr>
            <a:xfrm>
              <a:off x="7753350" y="3429000"/>
              <a:ext cx="3498416" cy="1258111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3535964-24E9-4093-BC8E-FD56114F4932}"/>
                </a:ext>
              </a:extLst>
            </p:cNvPr>
            <p:cNvSpPr txBox="1"/>
            <p:nvPr/>
          </p:nvSpPr>
          <p:spPr>
            <a:xfrm>
              <a:off x="1928273" y="2703898"/>
              <a:ext cx="131350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Too low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22BEF36-76FA-4B6A-B538-CD8C3EBDB8D4}"/>
                </a:ext>
              </a:extLst>
            </p:cNvPr>
            <p:cNvSpPr txBox="1"/>
            <p:nvPr/>
          </p:nvSpPr>
          <p:spPr>
            <a:xfrm>
              <a:off x="5348387" y="2703898"/>
              <a:ext cx="141590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Too high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EE6F4E0-755C-4651-963B-5D58A78420BB}"/>
                </a:ext>
              </a:extLst>
            </p:cNvPr>
            <p:cNvSpPr txBox="1"/>
            <p:nvPr/>
          </p:nvSpPr>
          <p:spPr>
            <a:xfrm>
              <a:off x="9186323" y="2703898"/>
              <a:ext cx="87876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Both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2BAAA51-CE7A-424F-996F-2EC488CBB93D}"/>
              </a:ext>
            </a:extLst>
          </p:cNvPr>
          <p:cNvSpPr txBox="1"/>
          <p:nvPr/>
        </p:nvSpPr>
        <p:spPr>
          <a:xfrm>
            <a:off x="838200" y="1863341"/>
            <a:ext cx="100524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 use</a:t>
            </a:r>
            <a:r>
              <a:rPr lang="en-US" sz="2000" b="1" dirty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0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p-value</a:t>
            </a:r>
            <a:r>
              <a:rPr lang="en-US" sz="2000" b="1" dirty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 explain how extreme our data is under the null-hypothesis. </a:t>
            </a:r>
          </a:p>
          <a:p>
            <a:endParaRPr lang="en-US" sz="2000" dirty="0"/>
          </a:p>
          <a:p>
            <a:r>
              <a:rPr lang="en-US" sz="2000" dirty="0"/>
              <a:t>There are 3 ways of being extreme: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1B4B7D5-0042-47BE-8333-1F6D2A6406BA}"/>
              </a:ext>
            </a:extLst>
          </p:cNvPr>
          <p:cNvSpPr txBox="1"/>
          <p:nvPr/>
        </p:nvSpPr>
        <p:spPr>
          <a:xfrm>
            <a:off x="838200" y="4835056"/>
            <a:ext cx="97100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Our </a:t>
            </a:r>
            <a:r>
              <a:rPr lang="en-US" sz="24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p-value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is represented by the </a:t>
            </a:r>
            <a:r>
              <a:rPr lang="en-US" sz="240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blue area 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 the distribution curve above</a:t>
            </a:r>
          </a:p>
        </p:txBody>
      </p:sp>
      <p:graphicFrame>
        <p:nvGraphicFramePr>
          <p:cNvPr id="18" name="Diagram 17">
            <a:extLst>
              <a:ext uri="{FF2B5EF4-FFF2-40B4-BE49-F238E27FC236}">
                <a16:creationId xmlns:a16="http://schemas.microsoft.com/office/drawing/2014/main" id="{361BF954-55A6-4CF6-B779-D8D759618B8E}"/>
              </a:ext>
            </a:extLst>
          </p:cNvPr>
          <p:cNvGraphicFramePr/>
          <p:nvPr/>
        </p:nvGraphicFramePr>
        <p:xfrm>
          <a:off x="677031" y="-499896"/>
          <a:ext cx="8344900" cy="25424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1" name="Arrow: Up 20">
            <a:extLst>
              <a:ext uri="{FF2B5EF4-FFF2-40B4-BE49-F238E27FC236}">
                <a16:creationId xmlns:a16="http://schemas.microsoft.com/office/drawing/2014/main" id="{FC1319B2-88A6-4454-8B03-F2702EC0C09B}"/>
              </a:ext>
            </a:extLst>
          </p:cNvPr>
          <p:cNvSpPr/>
          <p:nvPr/>
        </p:nvSpPr>
        <p:spPr>
          <a:xfrm>
            <a:off x="5979425" y="1199175"/>
            <a:ext cx="822360" cy="395599"/>
          </a:xfrm>
          <a:prstGeom prst="upArrow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1434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6FB9D4-67BF-4ECE-A82B-404BF15EA5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Plantagenet Cherokee" panose="02020602070100000000" pitchFamily="18" charset="0"/>
              </a:rPr>
              <a:t>TABULAR METHODS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40547FA-6C2C-478D-88CC-C4A96E3B3A39}"/>
              </a:ext>
            </a:extLst>
          </p:cNvPr>
          <p:cNvSpPr/>
          <p:nvPr/>
        </p:nvSpPr>
        <p:spPr>
          <a:xfrm>
            <a:off x="0" y="648345"/>
            <a:ext cx="161169" cy="5799391"/>
          </a:xfrm>
          <a:prstGeom prst="rect">
            <a:avLst/>
          </a:prstGeom>
          <a:solidFill>
            <a:srgbClr val="F9C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F117990C-DDEC-420D-B97A-40B11AEC10EB}"/>
              </a:ext>
            </a:extLst>
          </p:cNvPr>
          <p:cNvSpPr txBox="1">
            <a:spLocks/>
          </p:cNvSpPr>
          <p:nvPr/>
        </p:nvSpPr>
        <p:spPr>
          <a:xfrm>
            <a:off x="9335397" y="63281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AE1514C-5E56-4738-A1FF-4B1CFD2A3E36}" type="slidenum">
              <a:rPr lang="en-US" sz="1400" smtClean="0"/>
              <a:pPr/>
              <a:t>11</a:t>
            </a:fld>
            <a:endParaRPr lang="en-US" sz="1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09C9D56-1AD6-45B8-AB1A-340E13A5D4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812" t="56111" r="16563" b="15833"/>
          <a:stretch/>
        </p:blipFill>
        <p:spPr>
          <a:xfrm>
            <a:off x="2828925" y="4586694"/>
            <a:ext cx="7391400" cy="19240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6DEA7C1-39CE-462B-9ADA-7C58A161F8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500" t="33195" r="16875" b="18104"/>
          <a:stretch/>
        </p:blipFill>
        <p:spPr>
          <a:xfrm>
            <a:off x="3658497" y="1754566"/>
            <a:ext cx="5676900" cy="2565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909500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40547FA-6C2C-478D-88CC-C4A96E3B3A39}"/>
              </a:ext>
            </a:extLst>
          </p:cNvPr>
          <p:cNvSpPr/>
          <p:nvPr/>
        </p:nvSpPr>
        <p:spPr>
          <a:xfrm>
            <a:off x="0" y="648345"/>
            <a:ext cx="161169" cy="5799391"/>
          </a:xfrm>
          <a:prstGeom prst="rect">
            <a:avLst/>
          </a:prstGeom>
          <a:solidFill>
            <a:srgbClr val="F9C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F117990C-DDEC-420D-B97A-40B11AEC10EB}"/>
              </a:ext>
            </a:extLst>
          </p:cNvPr>
          <p:cNvSpPr txBox="1">
            <a:spLocks/>
          </p:cNvSpPr>
          <p:nvPr/>
        </p:nvSpPr>
        <p:spPr>
          <a:xfrm>
            <a:off x="9335397" y="63281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AE1514C-5E56-4738-A1FF-4B1CFD2A3E36}" type="slidenum">
              <a:rPr lang="en-US" sz="1400" smtClean="0"/>
              <a:pPr/>
              <a:t>110</a:t>
            </a:fld>
            <a:endParaRPr 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1B4B7D5-0042-47BE-8333-1F6D2A6406BA}"/>
                  </a:ext>
                </a:extLst>
              </p:cNvPr>
              <p:cNvSpPr txBox="1"/>
              <p:nvPr/>
            </p:nvSpPr>
            <p:spPr>
              <a:xfrm>
                <a:off x="5579423" y="2221534"/>
                <a:ext cx="3755974" cy="3170099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sz="2000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r>
                  <a:rPr lang="en-US" sz="2000" dirty="0">
                    <a:solidFill>
                      <a:schemeClr val="tx1"/>
                    </a:solidFill>
                    <a:effectLst/>
                  </a:rPr>
                  <a:t>If the p-value is smaller than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2000" b="0" i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effectLst/>
                  </a:rPr>
                  <a:t> </a:t>
                </a:r>
              </a:p>
              <a:p>
                <a:endParaRPr lang="en-US" sz="2000" dirty="0">
                  <a:solidFill>
                    <a:schemeClr val="tx1"/>
                  </a:solidFill>
                  <a:effectLst/>
                </a:endParaRPr>
              </a:p>
              <a:p>
                <a:pPr lvl="1"/>
                <a:r>
                  <a:rPr lang="en-US" sz="2000" dirty="0">
                    <a:solidFill>
                      <a:schemeClr val="tx1"/>
                    </a:solidFill>
                    <a:effectLst/>
                  </a:rPr>
                  <a:t>We reject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effectLst/>
                  </a:rPr>
                  <a:t>and accept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endParaRPr lang="en-US" sz="2000" dirty="0">
                  <a:solidFill>
                    <a:schemeClr val="tx1"/>
                  </a:solidFill>
                  <a:effectLst/>
                </a:endParaRPr>
              </a:p>
              <a:p>
                <a:pPr lvl="1"/>
                <a:endParaRPr lang="en-US" sz="2000" dirty="0">
                  <a:solidFill>
                    <a:schemeClr val="tx1"/>
                  </a:solidFill>
                  <a:effectLst/>
                </a:endParaRPr>
              </a:p>
              <a:p>
                <a:r>
                  <a:rPr lang="en-US" sz="2000" dirty="0">
                    <a:solidFill>
                      <a:schemeClr val="tx1"/>
                    </a:solidFill>
                    <a:effectLst/>
                  </a:rPr>
                  <a:t> If the p-value is bigger than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2000" b="0" i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effectLst/>
                </a:endParaRPr>
              </a:p>
              <a:p>
                <a:endParaRPr lang="en-US" sz="2000" dirty="0">
                  <a:solidFill>
                    <a:schemeClr val="tx1"/>
                  </a:solidFill>
                  <a:effectLst/>
                </a:endParaRPr>
              </a:p>
              <a:p>
                <a:pPr lvl="1"/>
                <a:r>
                  <a:rPr lang="en-US" sz="2000" dirty="0">
                    <a:solidFill>
                      <a:schemeClr val="tx1"/>
                    </a:solidFill>
                    <a:effectLst/>
                  </a:rPr>
                  <a:t>We don’t have enough evidence to reject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000" b="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b="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effectLst/>
                </a:endParaRPr>
              </a:p>
              <a:p>
                <a:endParaRPr lang="en-US" sz="20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1B4B7D5-0042-47BE-8333-1F6D2A6406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9423" y="2221534"/>
                <a:ext cx="3755974" cy="3170099"/>
              </a:xfrm>
              <a:prstGeom prst="rect">
                <a:avLst/>
              </a:prstGeom>
              <a:blipFill>
                <a:blip r:embed="rId2"/>
                <a:stretch>
                  <a:fillRect l="-145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6" name="Table 16">
                <a:extLst>
                  <a:ext uri="{FF2B5EF4-FFF2-40B4-BE49-F238E27FC236}">
                    <a16:creationId xmlns:a16="http://schemas.microsoft.com/office/drawing/2014/main" id="{21923325-5A7D-43A6-94FF-6E3E7A4C063D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355553" y="2699960"/>
              <a:ext cx="3584126" cy="14630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792063">
                      <a:extLst>
                        <a:ext uri="{9D8B030D-6E8A-4147-A177-3AD203B41FA5}">
                          <a16:colId xmlns:a16="http://schemas.microsoft.com/office/drawing/2014/main" val="2447321746"/>
                        </a:ext>
                      </a:extLst>
                    </a:gridCol>
                    <a:gridCol w="1792063">
                      <a:extLst>
                        <a:ext uri="{9D8B030D-6E8A-4147-A177-3AD203B41FA5}">
                          <a16:colId xmlns:a16="http://schemas.microsoft.com/office/drawing/2014/main" val="1004951477"/>
                        </a:ext>
                      </a:extLst>
                    </a:gridCol>
                  </a:tblGrid>
                  <a:tr h="31577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Confidence Level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1" i="1" smtClean="0">
                                    <a:latin typeface="Cambria Math" panose="02040503050406030204" pitchFamily="18" charset="0"/>
                                  </a:rPr>
                                  <m:t>𝜶</m:t>
                                </m:r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33514624"/>
                      </a:ext>
                    </a:extLst>
                  </a:tr>
                  <a:tr h="35791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90%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0.1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84582088"/>
                      </a:ext>
                    </a:extLst>
                  </a:tr>
                  <a:tr h="35791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95%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0.05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18121353"/>
                      </a:ext>
                    </a:extLst>
                  </a:tr>
                  <a:tr h="35791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99%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0.01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8599108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6" name="Table 16">
                <a:extLst>
                  <a:ext uri="{FF2B5EF4-FFF2-40B4-BE49-F238E27FC236}">
                    <a16:creationId xmlns:a16="http://schemas.microsoft.com/office/drawing/2014/main" id="{21923325-5A7D-43A6-94FF-6E3E7A4C063D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355553" y="2699960"/>
              <a:ext cx="3584126" cy="14630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792063">
                      <a:extLst>
                        <a:ext uri="{9D8B030D-6E8A-4147-A177-3AD203B41FA5}">
                          <a16:colId xmlns:a16="http://schemas.microsoft.com/office/drawing/2014/main" val="2447321746"/>
                        </a:ext>
                      </a:extLst>
                    </a:gridCol>
                    <a:gridCol w="1792063">
                      <a:extLst>
                        <a:ext uri="{9D8B030D-6E8A-4147-A177-3AD203B41FA5}">
                          <a16:colId xmlns:a16="http://schemas.microsoft.com/office/drawing/2014/main" val="1004951477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Confidence Level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680" t="-8333" r="-1361" b="-328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3351462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90%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0.1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8458208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95%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0.05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18121353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99%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0.01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85991089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18" name="Diagram 17">
            <a:extLst>
              <a:ext uri="{FF2B5EF4-FFF2-40B4-BE49-F238E27FC236}">
                <a16:creationId xmlns:a16="http://schemas.microsoft.com/office/drawing/2014/main" id="{361BF954-55A6-4CF6-B779-D8D759618B8E}"/>
              </a:ext>
            </a:extLst>
          </p:cNvPr>
          <p:cNvGraphicFramePr/>
          <p:nvPr/>
        </p:nvGraphicFramePr>
        <p:xfrm>
          <a:off x="677031" y="-499896"/>
          <a:ext cx="8344900" cy="25424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1" name="Arrow: Up 20">
            <a:extLst>
              <a:ext uri="{FF2B5EF4-FFF2-40B4-BE49-F238E27FC236}">
                <a16:creationId xmlns:a16="http://schemas.microsoft.com/office/drawing/2014/main" id="{FC1319B2-88A6-4454-8B03-F2702EC0C09B}"/>
              </a:ext>
            </a:extLst>
          </p:cNvPr>
          <p:cNvSpPr/>
          <p:nvPr/>
        </p:nvSpPr>
        <p:spPr>
          <a:xfrm>
            <a:off x="7475109" y="1264122"/>
            <a:ext cx="822360" cy="395599"/>
          </a:xfrm>
          <a:prstGeom prst="upArrow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971924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442ECE47-9DF3-4600-8260-FCBB66F81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Group Testing</a:t>
            </a:r>
          </a:p>
        </p:txBody>
      </p:sp>
    </p:spTree>
    <p:extLst>
      <p:ext uri="{BB962C8B-B14F-4D97-AF65-F5344CB8AC3E}">
        <p14:creationId xmlns:p14="http://schemas.microsoft.com/office/powerpoint/2010/main" val="2794061334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0E7DF-805A-47FB-9248-512934404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Plantagenet Cherokee" panose="02020602070100000000" pitchFamily="18" charset="0"/>
              </a:rPr>
              <a:t>1-Sample z-test</a:t>
            </a:r>
          </a:p>
        </p:txBody>
      </p:sp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23FB2612-E1F6-48AC-984E-30518FF04F57}"/>
              </a:ext>
            </a:extLst>
          </p:cNvPr>
          <p:cNvSpPr txBox="1">
            <a:spLocks/>
          </p:cNvSpPr>
          <p:nvPr/>
        </p:nvSpPr>
        <p:spPr>
          <a:xfrm>
            <a:off x="9335397" y="63281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AE1514C-5E56-4738-A1FF-4B1CFD2A3E36}" type="slidenum">
              <a:rPr lang="en-US" sz="1400" smtClean="0"/>
              <a:pPr/>
              <a:t>112</a:t>
            </a:fld>
            <a:endParaRPr lang="en-US" sz="1400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5829985D-1DF7-4037-AB80-49A37B79BDDA}"/>
              </a:ext>
            </a:extLst>
          </p:cNvPr>
          <p:cNvSpPr txBox="1">
            <a:spLocks/>
          </p:cNvSpPr>
          <p:nvPr/>
        </p:nvSpPr>
        <p:spPr>
          <a:xfrm>
            <a:off x="11727656" y="6277243"/>
            <a:ext cx="464344" cy="400188"/>
          </a:xfrm>
          <a:prstGeom prst="roundRect">
            <a:avLst>
              <a:gd name="adj" fmla="val 9526"/>
            </a:avLst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9B51A1E-902D-48AF-9020-955120F399B6}" type="slidenum">
              <a:rPr lang="en-US" sz="1200" i="1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112</a:t>
            </a:fld>
            <a:endParaRPr lang="en-US" sz="1200" i="1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FA839D-F95D-4C48-9B87-9CD8974E0AB7}"/>
              </a:ext>
            </a:extLst>
          </p:cNvPr>
          <p:cNvSpPr txBox="1"/>
          <p:nvPr/>
        </p:nvSpPr>
        <p:spPr>
          <a:xfrm>
            <a:off x="848032" y="1846604"/>
            <a:ext cx="9867900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th-TH" b="1" dirty="0">
                <a:latin typeface="Cordia New" panose="020B0304020202020204" pitchFamily="34" charset="-34"/>
                <a:cs typeface="Cordia New" panose="020B0304020202020204" pitchFamily="34" charset="-34"/>
              </a:rPr>
              <a:t>ตัวอย่าง </a:t>
            </a:r>
            <a:r>
              <a:rPr lang="en-US" b="1" dirty="0">
                <a:latin typeface="Cordia New" panose="020B0304020202020204" pitchFamily="34" charset="-34"/>
                <a:cs typeface="Cordia New" panose="020B0304020202020204" pitchFamily="34" charset="-34"/>
              </a:rPr>
              <a:t>1 </a:t>
            </a:r>
            <a:r>
              <a:rPr lang="th-TH" dirty="0">
                <a:latin typeface="Cordia New" panose="020B0304020202020204" pitchFamily="34" charset="-34"/>
                <a:cs typeface="Cordia New" panose="020B0304020202020204" pitchFamily="34" charset="-34"/>
              </a:rPr>
              <a:t>นักเรียนคนหนึ่งทำข้อสอบแบบกาถูกผิดทั้งหมด </a:t>
            </a:r>
            <a:r>
              <a:rPr lang="en-US" dirty="0">
                <a:latin typeface="Cordia New" panose="020B0304020202020204" pitchFamily="34" charset="-34"/>
                <a:cs typeface="Cordia New" panose="020B0304020202020204" pitchFamily="34" charset="-34"/>
              </a:rPr>
              <a:t>20 </a:t>
            </a:r>
            <a:r>
              <a:rPr lang="th-TH" dirty="0">
                <a:latin typeface="Cordia New" panose="020B0304020202020204" pitchFamily="34" charset="-34"/>
                <a:cs typeface="Cordia New" panose="020B0304020202020204" pitchFamily="34" charset="-34"/>
              </a:rPr>
              <a:t>ข้อ และตอบถูกทั้งหมด </a:t>
            </a:r>
            <a:r>
              <a:rPr lang="en-US" dirty="0">
                <a:latin typeface="Cordia New" panose="020B0304020202020204" pitchFamily="34" charset="-34"/>
                <a:cs typeface="Cordia New" panose="020B0304020202020204" pitchFamily="34" charset="-34"/>
              </a:rPr>
              <a:t>14 </a:t>
            </a:r>
            <a:r>
              <a:rPr lang="th-TH" dirty="0">
                <a:latin typeface="Cordia New" panose="020B0304020202020204" pitchFamily="34" charset="-34"/>
                <a:cs typeface="Cordia New" panose="020B0304020202020204" pitchFamily="34" charset="-34"/>
              </a:rPr>
              <a:t>ข้อ</a:t>
            </a:r>
            <a:endParaRPr lang="en-US" dirty="0">
              <a:latin typeface="Cordia New" panose="020B0304020202020204" pitchFamily="34" charset="-34"/>
              <a:cs typeface="Cordia New" panose="020B0304020202020204" pitchFamily="34" charset="-34"/>
            </a:endParaRPr>
          </a:p>
          <a:p>
            <a:pPr algn="l"/>
            <a:r>
              <a:rPr lang="th-TH" dirty="0">
                <a:latin typeface="Cordia New" panose="020B0304020202020204" pitchFamily="34" charset="-34"/>
                <a:cs typeface="Cordia New" panose="020B0304020202020204" pitchFamily="34" charset="-34"/>
              </a:rPr>
              <a:t>อยากทราบว่าโอกาสที่นักเรียนคนนี้จะทำข้อสอบข้อหนึ่งถูกมีมากกว่า </a:t>
            </a:r>
            <a:r>
              <a:rPr lang="en-US" dirty="0">
                <a:latin typeface="Cordia New" panose="020B0304020202020204" pitchFamily="34" charset="-34"/>
                <a:cs typeface="Cordia New" panose="020B0304020202020204" pitchFamily="34" charset="-34"/>
              </a:rPr>
              <a:t>50% </a:t>
            </a:r>
            <a:r>
              <a:rPr lang="th-TH" dirty="0">
                <a:latin typeface="Cordia New" panose="020B0304020202020204" pitchFamily="34" charset="-34"/>
                <a:cs typeface="Cordia New" panose="020B0304020202020204" pitchFamily="34" charset="-34"/>
              </a:rPr>
              <a:t>ใช่หรือไม่</a:t>
            </a:r>
          </a:p>
          <a:p>
            <a:pPr algn="l"/>
            <a:endParaRPr lang="en-US" sz="2400" dirty="0">
              <a:latin typeface="Cordia New" panose="020B0304020202020204" pitchFamily="34" charset="-34"/>
              <a:cs typeface="Cordia New" panose="020B0304020202020204" pitchFamily="34" charset="-34"/>
            </a:endParaRPr>
          </a:p>
          <a:p>
            <a:pPr algn="l"/>
            <a:endParaRPr lang="th-TH" sz="2400" dirty="0">
              <a:latin typeface="Cordia New" panose="020B0304020202020204" pitchFamily="34" charset="-34"/>
              <a:cs typeface="Cordia New" panose="020B0304020202020204" pitchFamily="34" charset="-34"/>
            </a:endParaRPr>
          </a:p>
          <a:p>
            <a:pPr algn="l"/>
            <a:endParaRPr lang="en-US" sz="2400" dirty="0">
              <a:latin typeface="Cordia New" panose="020B0304020202020204" pitchFamily="34" charset="-34"/>
              <a:cs typeface="Cordia New" panose="020B0304020202020204" pitchFamily="34" charset="-34"/>
            </a:endParaRPr>
          </a:p>
          <a:p>
            <a:pPr algn="l"/>
            <a:endParaRPr lang="en-US" sz="2400" b="0" i="0" u="none" strike="noStrike" baseline="0" dirty="0"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1E38392-C2F7-4C0B-A722-553D50068C16}"/>
              </a:ext>
            </a:extLst>
          </p:cNvPr>
          <p:cNvSpPr/>
          <p:nvPr/>
        </p:nvSpPr>
        <p:spPr>
          <a:xfrm>
            <a:off x="152400" y="800745"/>
            <a:ext cx="161169" cy="5799391"/>
          </a:xfrm>
          <a:prstGeom prst="rect">
            <a:avLst/>
          </a:prstGeom>
          <a:solidFill>
            <a:srgbClr val="F9C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9018B93-FBE6-48B1-9823-A7A089850996}"/>
                  </a:ext>
                </a:extLst>
              </p:cNvPr>
              <p:cNvSpPr txBox="1"/>
              <p:nvPr/>
            </p:nvSpPr>
            <p:spPr>
              <a:xfrm>
                <a:off x="2241317" y="3523961"/>
                <a:ext cx="2126751" cy="646331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en-US" b="0" i="1" dirty="0">
                  <a:solidFill>
                    <a:schemeClr val="tx1"/>
                  </a:solidFill>
                  <a:effectLst/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&gt;0.5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  <a:effectLst/>
                  <a:latin typeface="+mj-lt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9018B93-FBE6-48B1-9823-A7A0898509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1317" y="3523961"/>
                <a:ext cx="2126751" cy="646331"/>
              </a:xfrm>
              <a:prstGeom prst="rect">
                <a:avLst/>
              </a:prstGeom>
              <a:blipFill>
                <a:blip r:embed="rId2"/>
                <a:stretch>
                  <a:fillRect b="-2778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9F3DB46B-DEC2-486A-BE70-5A04BA62262C}"/>
              </a:ext>
            </a:extLst>
          </p:cNvPr>
          <p:cNvSpPr txBox="1"/>
          <p:nvPr/>
        </p:nvSpPr>
        <p:spPr>
          <a:xfrm>
            <a:off x="1161799" y="2844335"/>
            <a:ext cx="42857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Step 1: State the Hypothesis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AA0C408-5BF5-47FC-AD0B-230A03429928}"/>
              </a:ext>
            </a:extLst>
          </p:cNvPr>
          <p:cNvSpPr txBox="1"/>
          <p:nvPr/>
        </p:nvSpPr>
        <p:spPr>
          <a:xfrm>
            <a:off x="1280120" y="4537427"/>
            <a:ext cx="54988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Step 2: Choose 95% confidence level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DA665AE-ECF0-4706-9640-1916B6579116}"/>
                  </a:ext>
                </a:extLst>
              </p:cNvPr>
              <p:cNvSpPr txBox="1"/>
              <p:nvPr/>
            </p:nvSpPr>
            <p:spPr>
              <a:xfrm>
                <a:off x="2582315" y="5450431"/>
                <a:ext cx="1444754" cy="430887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α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=0.95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DA665AE-ECF0-4706-9640-1916B65791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2315" y="5450431"/>
                <a:ext cx="1444754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915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4" grpId="0" animBg="1"/>
      <p:bldP spid="10" grpId="0" animBg="1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0E7DF-805A-47FB-9248-512934404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0" i="0" u="none" strike="noStrike" baseline="0" dirty="0">
                <a:latin typeface="Plantagenet Cherokee" panose="02020602070100000000" pitchFamily="18" charset="0"/>
              </a:rPr>
              <a:t>WORKED EXAMPLE 1</a:t>
            </a:r>
            <a:endParaRPr lang="en-US" sz="4000" dirty="0">
              <a:latin typeface="Plantagenet Cherokee" panose="02020602070100000000" pitchFamily="18" charset="0"/>
            </a:endParaRPr>
          </a:p>
        </p:txBody>
      </p:sp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23FB2612-E1F6-48AC-984E-30518FF04F57}"/>
              </a:ext>
            </a:extLst>
          </p:cNvPr>
          <p:cNvSpPr txBox="1">
            <a:spLocks/>
          </p:cNvSpPr>
          <p:nvPr/>
        </p:nvSpPr>
        <p:spPr>
          <a:xfrm>
            <a:off x="9335397" y="63281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AE1514C-5E56-4738-A1FF-4B1CFD2A3E36}" type="slidenum">
              <a:rPr lang="en-US" sz="1400" smtClean="0"/>
              <a:pPr/>
              <a:t>113</a:t>
            </a:fld>
            <a:endParaRPr lang="en-US" sz="1400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5829985D-1DF7-4037-AB80-49A37B79BDDA}"/>
              </a:ext>
            </a:extLst>
          </p:cNvPr>
          <p:cNvSpPr txBox="1">
            <a:spLocks/>
          </p:cNvSpPr>
          <p:nvPr/>
        </p:nvSpPr>
        <p:spPr>
          <a:xfrm>
            <a:off x="11727656" y="6277243"/>
            <a:ext cx="464344" cy="400188"/>
          </a:xfrm>
          <a:prstGeom prst="roundRect">
            <a:avLst>
              <a:gd name="adj" fmla="val 9526"/>
            </a:avLst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9B51A1E-902D-48AF-9020-955120F399B6}" type="slidenum">
              <a:rPr lang="en-US" sz="1200" i="1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113</a:t>
            </a:fld>
            <a:endParaRPr lang="en-US" sz="1200" i="1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FA839D-F95D-4C48-9B87-9CD8974E0AB7}"/>
              </a:ext>
            </a:extLst>
          </p:cNvPr>
          <p:cNvSpPr txBox="1"/>
          <p:nvPr/>
        </p:nvSpPr>
        <p:spPr>
          <a:xfrm>
            <a:off x="744538" y="1827566"/>
            <a:ext cx="98679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dirty="0">
                <a:cs typeface="Cordia New" panose="020B0304020202020204" pitchFamily="34" charset="-34"/>
              </a:rPr>
              <a:t>Step 2: Calculate the test statistics</a:t>
            </a:r>
          </a:p>
          <a:p>
            <a:pPr algn="l"/>
            <a:endParaRPr lang="en-US" b="1" dirty="0">
              <a:cs typeface="Cordia New" panose="020B0304020202020204" pitchFamily="34" charset="-34"/>
            </a:endParaRPr>
          </a:p>
          <a:p>
            <a:pPr algn="l"/>
            <a:r>
              <a:rPr lang="en-US" b="1" dirty="0">
                <a:cs typeface="Cordia New" panose="020B0304020202020204" pitchFamily="34" charset="-34"/>
              </a:rPr>
              <a:t>We will use the Z-statistics for the test:</a:t>
            </a:r>
            <a:endParaRPr lang="th-TH" dirty="0">
              <a:cs typeface="Cordia New" panose="020B0304020202020204" pitchFamily="34" charset="-34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1E38392-C2F7-4C0B-A722-553D50068C16}"/>
              </a:ext>
            </a:extLst>
          </p:cNvPr>
          <p:cNvSpPr/>
          <p:nvPr/>
        </p:nvSpPr>
        <p:spPr>
          <a:xfrm>
            <a:off x="152400" y="800745"/>
            <a:ext cx="161169" cy="5799391"/>
          </a:xfrm>
          <a:prstGeom prst="rect">
            <a:avLst/>
          </a:prstGeom>
          <a:solidFill>
            <a:srgbClr val="F9C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92934B8-2DBE-4934-857C-86EB92142E1F}"/>
                  </a:ext>
                </a:extLst>
              </p:cNvPr>
              <p:cNvSpPr txBox="1"/>
              <p:nvPr/>
            </p:nvSpPr>
            <p:spPr>
              <a:xfrm>
                <a:off x="1594084" y="3623017"/>
                <a:ext cx="3461670" cy="194168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Proportion test:</a:t>
                </a:r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ac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ad>
                          <m:radPr>
                            <m:deg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den>
                            </m:f>
                          </m:e>
                        </m:rad>
                      </m:den>
                    </m:f>
                  </m:oMath>
                </a14:m>
                <a:r>
                  <a:rPr lang="en-US" dirty="0"/>
                  <a:t>=1.78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92934B8-2DBE-4934-857C-86EB92142E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4084" y="3623017"/>
                <a:ext cx="3461670" cy="1941685"/>
              </a:xfrm>
              <a:prstGeom prst="rect">
                <a:avLst/>
              </a:prstGeom>
              <a:blipFill>
                <a:blip r:embed="rId2"/>
                <a:stretch>
                  <a:fillRect l="-1228" t="-124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7" name="Table 17">
                <a:extLst>
                  <a:ext uri="{FF2B5EF4-FFF2-40B4-BE49-F238E27FC236}">
                    <a16:creationId xmlns:a16="http://schemas.microsoft.com/office/drawing/2014/main" id="{5F95DE6D-4E75-47A4-8450-552924AB5187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336269" y="3328982"/>
              <a:ext cx="4925288" cy="2280981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1447043">
                      <a:extLst>
                        <a:ext uri="{9D8B030D-6E8A-4147-A177-3AD203B41FA5}">
                          <a16:colId xmlns:a16="http://schemas.microsoft.com/office/drawing/2014/main" val="1936042597"/>
                        </a:ext>
                      </a:extLst>
                    </a:gridCol>
                    <a:gridCol w="3478245">
                      <a:extLst>
                        <a:ext uri="{9D8B030D-6E8A-4147-A177-3AD203B41FA5}">
                          <a16:colId xmlns:a16="http://schemas.microsoft.com/office/drawing/2014/main" val="1460968851"/>
                        </a:ext>
                      </a:extLst>
                    </a:gridCol>
                  </a:tblGrid>
                  <a:tr h="48200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Notation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Meaning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99405187"/>
                      </a:ext>
                    </a:extLst>
                  </a:tr>
                  <a:tr h="47616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smtClean="0"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Sample proportion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8173987"/>
                      </a:ext>
                    </a:extLst>
                  </a:tr>
                  <a:tr h="44457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Proportion in null hypothesis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36452155"/>
                      </a:ext>
                    </a:extLst>
                  </a:tr>
                  <a:tr h="37433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28859234"/>
                      </a:ext>
                    </a:extLst>
                  </a:tr>
                  <a:tr h="48200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Sample size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6145045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7" name="Table 17">
                <a:extLst>
                  <a:ext uri="{FF2B5EF4-FFF2-40B4-BE49-F238E27FC236}">
                    <a16:creationId xmlns:a16="http://schemas.microsoft.com/office/drawing/2014/main" id="{5F95DE6D-4E75-47A4-8450-552924AB5187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336269" y="3328982"/>
              <a:ext cx="4925288" cy="2280981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1447043">
                      <a:extLst>
                        <a:ext uri="{9D8B030D-6E8A-4147-A177-3AD203B41FA5}">
                          <a16:colId xmlns:a16="http://schemas.microsoft.com/office/drawing/2014/main" val="1936042597"/>
                        </a:ext>
                      </a:extLst>
                    </a:gridCol>
                    <a:gridCol w="3478245">
                      <a:extLst>
                        <a:ext uri="{9D8B030D-6E8A-4147-A177-3AD203B41FA5}">
                          <a16:colId xmlns:a16="http://schemas.microsoft.com/office/drawing/2014/main" val="1460968851"/>
                        </a:ext>
                      </a:extLst>
                    </a:gridCol>
                  </a:tblGrid>
                  <a:tr h="48200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Notation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Meaning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99405187"/>
                      </a:ext>
                    </a:extLst>
                  </a:tr>
                  <a:tr h="47616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20" t="-106329" r="-241597" b="-2784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Sample proportion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8173987"/>
                      </a:ext>
                    </a:extLst>
                  </a:tr>
                  <a:tr h="44457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20" t="-223288" r="-241597" b="-2013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Proportion in null hypothesis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36452155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20" t="-363077" r="-241597" b="-1261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1856" t="-363077" r="-701" b="-12615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28859234"/>
                      </a:ext>
                    </a:extLst>
                  </a:tr>
                  <a:tr h="48200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20" t="-381013" r="-241597" b="-37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Sample size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61450450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79421834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0E7DF-805A-47FB-9248-512934404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0" i="0" u="none" strike="noStrike" baseline="0" dirty="0">
                <a:latin typeface="Plantagenet Cherokee" panose="02020602070100000000" pitchFamily="18" charset="0"/>
              </a:rPr>
              <a:t>WORKED EXAMPLE 1</a:t>
            </a:r>
            <a:endParaRPr lang="en-US" sz="4000" dirty="0">
              <a:latin typeface="Plantagenet Cherokee" panose="02020602070100000000" pitchFamily="18" charset="0"/>
            </a:endParaRPr>
          </a:p>
        </p:txBody>
      </p:sp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23FB2612-E1F6-48AC-984E-30518FF04F57}"/>
              </a:ext>
            </a:extLst>
          </p:cNvPr>
          <p:cNvSpPr txBox="1">
            <a:spLocks/>
          </p:cNvSpPr>
          <p:nvPr/>
        </p:nvSpPr>
        <p:spPr>
          <a:xfrm>
            <a:off x="9335397" y="63281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AE1514C-5E56-4738-A1FF-4B1CFD2A3E36}" type="slidenum">
              <a:rPr lang="en-US" sz="1400" smtClean="0"/>
              <a:pPr/>
              <a:t>114</a:t>
            </a:fld>
            <a:endParaRPr lang="en-US" sz="1400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5829985D-1DF7-4037-AB80-49A37B79BDDA}"/>
              </a:ext>
            </a:extLst>
          </p:cNvPr>
          <p:cNvSpPr txBox="1">
            <a:spLocks/>
          </p:cNvSpPr>
          <p:nvPr/>
        </p:nvSpPr>
        <p:spPr>
          <a:xfrm>
            <a:off x="11727656" y="6277243"/>
            <a:ext cx="464344" cy="400188"/>
          </a:xfrm>
          <a:prstGeom prst="roundRect">
            <a:avLst>
              <a:gd name="adj" fmla="val 9526"/>
            </a:avLst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9B51A1E-902D-48AF-9020-955120F399B6}" type="slidenum">
              <a:rPr lang="en-US" sz="1200" i="1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114</a:t>
            </a:fld>
            <a:endParaRPr lang="en-US" sz="1200" i="1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FA839D-F95D-4C48-9B87-9CD8974E0AB7}"/>
              </a:ext>
            </a:extLst>
          </p:cNvPr>
          <p:cNvSpPr txBox="1"/>
          <p:nvPr/>
        </p:nvSpPr>
        <p:spPr>
          <a:xfrm>
            <a:off x="756810" y="1345131"/>
            <a:ext cx="986790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b="1" dirty="0">
                <a:cs typeface="Cordia New" panose="020B0304020202020204" pitchFamily="34" charset="-34"/>
              </a:rPr>
              <a:t>Step 3: Calculate p-value</a:t>
            </a:r>
          </a:p>
          <a:p>
            <a:pPr algn="l"/>
            <a:endParaRPr lang="en-US" sz="2000" b="1" dirty="0">
              <a:cs typeface="Cordia New" panose="020B0304020202020204" pitchFamily="34" charset="-34"/>
            </a:endParaRPr>
          </a:p>
          <a:p>
            <a:pPr algn="l"/>
            <a:r>
              <a:rPr lang="en-US" sz="2400" b="0" i="0" u="none" strike="noStrike" baseline="0" dirty="0">
                <a:latin typeface="Cordia New" panose="020B0304020202020204" pitchFamily="34" charset="-34"/>
                <a:cs typeface="Cordia New" panose="020B0304020202020204" pitchFamily="34" charset="-34"/>
              </a:rPr>
              <a:t>Referring to our hypothesis, we need the sample proportion to be too high to reject the null hypothesis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1E38392-C2F7-4C0B-A722-553D50068C16}"/>
              </a:ext>
            </a:extLst>
          </p:cNvPr>
          <p:cNvSpPr/>
          <p:nvPr/>
        </p:nvSpPr>
        <p:spPr>
          <a:xfrm>
            <a:off x="152400" y="800745"/>
            <a:ext cx="161169" cy="5799391"/>
          </a:xfrm>
          <a:prstGeom prst="rect">
            <a:avLst/>
          </a:prstGeom>
          <a:solidFill>
            <a:srgbClr val="F9C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96F0E6-7A9A-49FA-8D76-E8125C0262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071" r="36870" b="56675"/>
          <a:stretch/>
        </p:blipFill>
        <p:spPr>
          <a:xfrm>
            <a:off x="705560" y="3376535"/>
            <a:ext cx="3036195" cy="117580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354B3FD-EDA7-44CB-8E1C-D00FC3F245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12" t="42836" r="36564" b="32931"/>
          <a:stretch/>
        </p:blipFill>
        <p:spPr>
          <a:xfrm>
            <a:off x="3783058" y="3533639"/>
            <a:ext cx="2752872" cy="86159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23313BE-E0FC-48D1-BE9D-5AFD1D1FAA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0501" r="35641"/>
          <a:stretch/>
        </p:blipFill>
        <p:spPr>
          <a:xfrm>
            <a:off x="6535930" y="3533639"/>
            <a:ext cx="2905448" cy="97906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F70CAE6-3648-47D0-9D4B-9EA791515D24}"/>
              </a:ext>
            </a:extLst>
          </p:cNvPr>
          <p:cNvSpPr txBox="1"/>
          <p:nvPr/>
        </p:nvSpPr>
        <p:spPr>
          <a:xfrm>
            <a:off x="1698180" y="2969365"/>
            <a:ext cx="1090868" cy="407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Too low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F0DC21B-672F-46BB-B6A4-76340B388D63}"/>
              </a:ext>
            </a:extLst>
          </p:cNvPr>
          <p:cNvSpPr txBox="1"/>
          <p:nvPr/>
        </p:nvSpPr>
        <p:spPr>
          <a:xfrm>
            <a:off x="4538598" y="2969365"/>
            <a:ext cx="1175911" cy="407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Too high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73A6EE5-2C14-4509-AAE8-0440F29AC85B}"/>
              </a:ext>
            </a:extLst>
          </p:cNvPr>
          <p:cNvSpPr txBox="1"/>
          <p:nvPr/>
        </p:nvSpPr>
        <p:spPr>
          <a:xfrm>
            <a:off x="7726019" y="2969365"/>
            <a:ext cx="729819" cy="407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Both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542EAB2-5551-4277-97C7-DEC244D0D76E}"/>
              </a:ext>
            </a:extLst>
          </p:cNvPr>
          <p:cNvSpPr/>
          <p:nvPr/>
        </p:nvSpPr>
        <p:spPr>
          <a:xfrm>
            <a:off x="3741755" y="2527514"/>
            <a:ext cx="2924125" cy="236298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BCA6903-D295-44F1-8311-6E330584948F}"/>
              </a:ext>
            </a:extLst>
          </p:cNvPr>
          <p:cNvSpPr/>
          <p:nvPr/>
        </p:nvSpPr>
        <p:spPr>
          <a:xfrm>
            <a:off x="1185294" y="5164094"/>
            <a:ext cx="2574015" cy="135434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6E39162-44C1-4B00-AD5B-EAB7E5ADB45A}"/>
                  </a:ext>
                </a:extLst>
              </p:cNvPr>
              <p:cNvSpPr txBox="1"/>
              <p:nvPr/>
            </p:nvSpPr>
            <p:spPr>
              <a:xfrm>
                <a:off x="5240321" y="5140651"/>
                <a:ext cx="3461670" cy="138499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P-value:</a:t>
                </a:r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&gt;1.78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=0.038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6E39162-44C1-4B00-AD5B-EAB7E5ADB4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0321" y="5140651"/>
                <a:ext cx="3461670" cy="1384995"/>
              </a:xfrm>
              <a:prstGeom prst="rect">
                <a:avLst/>
              </a:prstGeom>
              <a:blipFill>
                <a:blip r:embed="rId4"/>
                <a:stretch>
                  <a:fillRect l="-1406" t="-174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72D52CC-5308-4C26-B95E-614F436C23CF}"/>
              </a:ext>
            </a:extLst>
          </p:cNvPr>
          <p:cNvCxnSpPr>
            <a:cxnSpLocks/>
          </p:cNvCxnSpPr>
          <p:nvPr/>
        </p:nvCxnSpPr>
        <p:spPr>
          <a:xfrm flipV="1">
            <a:off x="3935123" y="5833148"/>
            <a:ext cx="862218" cy="85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C138C3B-D33F-463B-890F-EDC677A4715D}"/>
              </a:ext>
            </a:extLst>
          </p:cNvPr>
          <p:cNvGrpSpPr/>
          <p:nvPr/>
        </p:nvGrpSpPr>
        <p:grpSpPr>
          <a:xfrm>
            <a:off x="1303194" y="5164095"/>
            <a:ext cx="2312237" cy="1220877"/>
            <a:chOff x="9164852" y="4011158"/>
            <a:chExt cx="2312237" cy="1220877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FBFCCB9B-2BF8-4E49-A0D2-D42B17246B7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164852" y="4442490"/>
              <a:ext cx="2312237" cy="789545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5A2C3BC-4287-4718-A385-ED983757EF47}"/>
                </a:ext>
              </a:extLst>
            </p:cNvPr>
            <p:cNvSpPr txBox="1"/>
            <p:nvPr/>
          </p:nvSpPr>
          <p:spPr>
            <a:xfrm>
              <a:off x="9300994" y="4011158"/>
              <a:ext cx="205280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Python Code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5667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2" grpId="0" animBg="1"/>
      <p:bldP spid="23" grpId="0" animBg="1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0E7DF-805A-47FB-9248-512934404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0" i="0" u="none" strike="noStrike" baseline="0" dirty="0">
                <a:latin typeface="Plantagenet Cherokee" panose="02020602070100000000" pitchFamily="18" charset="0"/>
              </a:rPr>
              <a:t>WORKED EXAMPLE 2</a:t>
            </a:r>
            <a:endParaRPr lang="en-US" sz="4000" dirty="0">
              <a:latin typeface="Plantagenet Cherokee" panose="02020602070100000000" pitchFamily="18" charset="0"/>
            </a:endParaRPr>
          </a:p>
        </p:txBody>
      </p:sp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23FB2612-E1F6-48AC-984E-30518FF04F57}"/>
              </a:ext>
            </a:extLst>
          </p:cNvPr>
          <p:cNvSpPr txBox="1">
            <a:spLocks/>
          </p:cNvSpPr>
          <p:nvPr/>
        </p:nvSpPr>
        <p:spPr>
          <a:xfrm>
            <a:off x="9335397" y="63281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AE1514C-5E56-4738-A1FF-4B1CFD2A3E36}" type="slidenum">
              <a:rPr lang="en-US" sz="1400" smtClean="0"/>
              <a:pPr/>
              <a:t>115</a:t>
            </a:fld>
            <a:endParaRPr lang="en-US" sz="1400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5829985D-1DF7-4037-AB80-49A37B79BDDA}"/>
              </a:ext>
            </a:extLst>
          </p:cNvPr>
          <p:cNvSpPr txBox="1">
            <a:spLocks/>
          </p:cNvSpPr>
          <p:nvPr/>
        </p:nvSpPr>
        <p:spPr>
          <a:xfrm>
            <a:off x="11727656" y="6277243"/>
            <a:ext cx="464344" cy="400188"/>
          </a:xfrm>
          <a:prstGeom prst="roundRect">
            <a:avLst>
              <a:gd name="adj" fmla="val 9526"/>
            </a:avLst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9B51A1E-902D-48AF-9020-955120F399B6}" type="slidenum">
              <a:rPr lang="en-US" sz="1200" i="1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115</a:t>
            </a:fld>
            <a:endParaRPr lang="en-US" sz="1200" i="1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FA839D-F95D-4C48-9B87-9CD8974E0AB7}"/>
              </a:ext>
            </a:extLst>
          </p:cNvPr>
          <p:cNvSpPr txBox="1"/>
          <p:nvPr/>
        </p:nvSpPr>
        <p:spPr>
          <a:xfrm>
            <a:off x="838200" y="1512984"/>
            <a:ext cx="9867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th-TH" sz="2000" b="1" dirty="0">
                <a:latin typeface="Cordia New" panose="020B0304020202020204" pitchFamily="34" charset="-34"/>
                <a:cs typeface="Cordia New" panose="020B0304020202020204" pitchFamily="34" charset="-34"/>
              </a:rPr>
              <a:t>ตัวอย่าง </a:t>
            </a:r>
            <a:r>
              <a:rPr lang="en-US" sz="2000" b="1" dirty="0">
                <a:latin typeface="Cordia New" panose="020B0304020202020204" pitchFamily="34" charset="-34"/>
                <a:cs typeface="Cordia New" panose="020B0304020202020204" pitchFamily="34" charset="-34"/>
              </a:rPr>
              <a:t>2 </a:t>
            </a:r>
            <a:r>
              <a:rPr lang="th-TH" sz="2000" dirty="0">
                <a:latin typeface="Cordia New" panose="020B0304020202020204" pitchFamily="34" charset="-34"/>
                <a:cs typeface="Cordia New" panose="020B0304020202020204" pitchFamily="34" charset="-34"/>
              </a:rPr>
              <a:t>คนไทยอ่านหนังสือน้อยกว่าวันละ </a:t>
            </a:r>
            <a:r>
              <a:rPr lang="en-US" sz="2000" dirty="0">
                <a:latin typeface="Cordia New" panose="020B0304020202020204" pitchFamily="34" charset="-34"/>
                <a:cs typeface="Cordia New" panose="020B0304020202020204" pitchFamily="34" charset="-34"/>
              </a:rPr>
              <a:t>8 </a:t>
            </a:r>
            <a:r>
              <a:rPr lang="th-TH" sz="2000" dirty="0">
                <a:latin typeface="Cordia New" panose="020B0304020202020204" pitchFamily="34" charset="-34"/>
                <a:cs typeface="Cordia New" panose="020B0304020202020204" pitchFamily="34" charset="-34"/>
              </a:rPr>
              <a:t>บรรทัดจริงหรือไม่</a:t>
            </a:r>
            <a:r>
              <a:rPr lang="en-US" sz="2000" dirty="0">
                <a:latin typeface="Cordia New" panose="020B0304020202020204" pitchFamily="34" charset="-34"/>
                <a:cs typeface="Cordia New" panose="020B0304020202020204" pitchFamily="34" charset="-34"/>
              </a:rPr>
              <a:t>?</a:t>
            </a:r>
            <a:endParaRPr lang="th-TH" sz="2000" dirty="0"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1E38392-C2F7-4C0B-A722-553D50068C16}"/>
              </a:ext>
            </a:extLst>
          </p:cNvPr>
          <p:cNvSpPr/>
          <p:nvPr/>
        </p:nvSpPr>
        <p:spPr>
          <a:xfrm>
            <a:off x="152400" y="800745"/>
            <a:ext cx="161169" cy="5799391"/>
          </a:xfrm>
          <a:prstGeom prst="rect">
            <a:avLst/>
          </a:prstGeom>
          <a:solidFill>
            <a:srgbClr val="F9C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9018B93-FBE6-48B1-9823-A7A089850996}"/>
                  </a:ext>
                </a:extLst>
              </p:cNvPr>
              <p:cNvSpPr txBox="1"/>
              <p:nvPr/>
            </p:nvSpPr>
            <p:spPr>
              <a:xfrm>
                <a:off x="3627331" y="4107391"/>
                <a:ext cx="1664414" cy="954107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0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:</m:t>
                      </m:r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μ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=8</m:t>
                      </m:r>
                    </m:oMath>
                  </m:oMathPara>
                </a14:m>
                <a:endParaRPr lang="en-US" b="0" dirty="0">
                  <a:solidFill>
                    <a:schemeClr val="tx1"/>
                  </a:solidFill>
                  <a:effectLst/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A</m:t>
                          </m:r>
                        </m:sub>
                      </m:sSub>
                      <m:r>
                        <a:rPr lang="en-US" b="0" i="0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:</m:t>
                      </m:r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μ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&gt;8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  <a:effectLst/>
                  <a:latin typeface="+mj-lt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9018B93-FBE6-48B1-9823-A7A0898509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7331" y="4107391"/>
                <a:ext cx="1664414" cy="95410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ED7568FF-E630-4C95-A547-00E8B36CCE25}"/>
              </a:ext>
            </a:extLst>
          </p:cNvPr>
          <p:cNvSpPr txBox="1"/>
          <p:nvPr/>
        </p:nvSpPr>
        <p:spPr>
          <a:xfrm>
            <a:off x="992312" y="2197034"/>
            <a:ext cx="98679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400" dirty="0"/>
              <a:t>เราทำการสำรวจตัวอย่างทั้งหมด </a:t>
            </a:r>
            <a:r>
              <a:rPr lang="en-US" sz="2400" dirty="0"/>
              <a:t>100 </a:t>
            </a:r>
            <a:r>
              <a:rPr lang="th-TH" sz="2400" dirty="0"/>
              <a:t>คน โดยในกลุ่มตัวอย่างนี้พบว่ามีค่าเฉลี่ยการอ่านหนังสืออยู่ที่วันละ </a:t>
            </a:r>
            <a:r>
              <a:rPr lang="en-US" sz="2400" dirty="0"/>
              <a:t>12 </a:t>
            </a:r>
            <a:r>
              <a:rPr lang="th-TH" sz="2400" dirty="0"/>
              <a:t>บรรทัด และส่วนเบี่ยงเบนมาตรฐานเท่ากับ </a:t>
            </a:r>
            <a:r>
              <a:rPr lang="en-US" sz="2400" dirty="0"/>
              <a:t>4 </a:t>
            </a:r>
            <a:r>
              <a:rPr lang="th-TH" sz="2400" dirty="0"/>
              <a:t>บรรทัด อยากทราบว่า ข้อมูลนี้เพียงพอต่อการโต้แย้งข้อความข้างต้นหรือไม่</a:t>
            </a:r>
            <a:r>
              <a:rPr lang="en-US" sz="2400" dirty="0"/>
              <a:t>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639BE3-D8C6-4BDB-80AA-DB0BCE81EA42}"/>
              </a:ext>
            </a:extLst>
          </p:cNvPr>
          <p:cNvSpPr txBox="1"/>
          <p:nvPr/>
        </p:nvSpPr>
        <p:spPr>
          <a:xfrm>
            <a:off x="1248517" y="3481774"/>
            <a:ext cx="37966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Step 1: State Hypothesis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0A68B4-9C7B-48E8-A90D-D7451EB8BB12}"/>
              </a:ext>
            </a:extLst>
          </p:cNvPr>
          <p:cNvSpPr txBox="1"/>
          <p:nvPr/>
        </p:nvSpPr>
        <p:spPr>
          <a:xfrm>
            <a:off x="1248516" y="5192076"/>
            <a:ext cx="51650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Step 2: Use 95% Confidence Level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691EE02-938D-49C6-AE14-C36FE131B6E5}"/>
                  </a:ext>
                </a:extLst>
              </p:cNvPr>
              <p:cNvSpPr txBox="1"/>
              <p:nvPr/>
            </p:nvSpPr>
            <p:spPr>
              <a:xfrm>
                <a:off x="3737161" y="5799707"/>
                <a:ext cx="1444754" cy="430887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=0.05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691EE02-938D-49C6-AE14-C36FE131B6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7161" y="5799707"/>
                <a:ext cx="1444754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39429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4" grpId="0" animBg="1"/>
      <p:bldP spid="5" grpId="0" animBg="1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0E7DF-805A-47FB-9248-512934404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0" i="0" u="none" strike="noStrike" baseline="0" dirty="0">
                <a:latin typeface="Plantagenet Cherokee" panose="02020602070100000000" pitchFamily="18" charset="0"/>
              </a:rPr>
              <a:t>WORKED EXAMPLE 2</a:t>
            </a:r>
            <a:endParaRPr lang="en-US" sz="4000" dirty="0">
              <a:latin typeface="Plantagenet Cherokee" panose="02020602070100000000" pitchFamily="18" charset="0"/>
            </a:endParaRPr>
          </a:p>
        </p:txBody>
      </p:sp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23FB2612-E1F6-48AC-984E-30518FF04F57}"/>
              </a:ext>
            </a:extLst>
          </p:cNvPr>
          <p:cNvSpPr txBox="1">
            <a:spLocks/>
          </p:cNvSpPr>
          <p:nvPr/>
        </p:nvSpPr>
        <p:spPr>
          <a:xfrm>
            <a:off x="9335397" y="63281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AE1514C-5E56-4738-A1FF-4B1CFD2A3E36}" type="slidenum">
              <a:rPr lang="en-US" sz="1400" smtClean="0"/>
              <a:pPr/>
              <a:t>116</a:t>
            </a:fld>
            <a:endParaRPr lang="en-US" sz="1400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5829985D-1DF7-4037-AB80-49A37B79BDDA}"/>
              </a:ext>
            </a:extLst>
          </p:cNvPr>
          <p:cNvSpPr txBox="1">
            <a:spLocks/>
          </p:cNvSpPr>
          <p:nvPr/>
        </p:nvSpPr>
        <p:spPr>
          <a:xfrm>
            <a:off x="11727656" y="6277243"/>
            <a:ext cx="464344" cy="400188"/>
          </a:xfrm>
          <a:prstGeom prst="roundRect">
            <a:avLst>
              <a:gd name="adj" fmla="val 9526"/>
            </a:avLst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9B51A1E-902D-48AF-9020-955120F399B6}" type="slidenum">
              <a:rPr lang="en-US" sz="1200" i="1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116</a:t>
            </a:fld>
            <a:endParaRPr lang="en-US" sz="1200" i="1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FA839D-F95D-4C48-9B87-9CD8974E0AB7}"/>
              </a:ext>
            </a:extLst>
          </p:cNvPr>
          <p:cNvSpPr txBox="1"/>
          <p:nvPr/>
        </p:nvSpPr>
        <p:spPr>
          <a:xfrm>
            <a:off x="838200" y="1512984"/>
            <a:ext cx="9867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th-TH" b="1" dirty="0">
                <a:latin typeface="Cordia New" panose="020B0304020202020204" pitchFamily="34" charset="-34"/>
                <a:cs typeface="Cordia New" panose="020B0304020202020204" pitchFamily="34" charset="-34"/>
              </a:rPr>
              <a:t>ตัวอย่าง </a:t>
            </a:r>
            <a:r>
              <a:rPr lang="en-US" b="1" dirty="0">
                <a:latin typeface="Cordia New" panose="020B0304020202020204" pitchFamily="34" charset="-34"/>
                <a:cs typeface="Cordia New" panose="020B0304020202020204" pitchFamily="34" charset="-34"/>
              </a:rPr>
              <a:t>2 </a:t>
            </a:r>
            <a:r>
              <a:rPr lang="th-TH" dirty="0">
                <a:latin typeface="Cordia New" panose="020B0304020202020204" pitchFamily="34" charset="-34"/>
                <a:cs typeface="Cordia New" panose="020B0304020202020204" pitchFamily="34" charset="-34"/>
              </a:rPr>
              <a:t>คนไทยอ่านหนังสือน้อยกว่าวันละ </a:t>
            </a:r>
            <a:r>
              <a:rPr lang="en-US" dirty="0">
                <a:latin typeface="Cordia New" panose="020B0304020202020204" pitchFamily="34" charset="-34"/>
                <a:cs typeface="Cordia New" panose="020B0304020202020204" pitchFamily="34" charset="-34"/>
              </a:rPr>
              <a:t>8 </a:t>
            </a:r>
            <a:r>
              <a:rPr lang="th-TH" dirty="0">
                <a:latin typeface="Cordia New" panose="020B0304020202020204" pitchFamily="34" charset="-34"/>
                <a:cs typeface="Cordia New" panose="020B0304020202020204" pitchFamily="34" charset="-34"/>
              </a:rPr>
              <a:t>บรรทัดจริงหรือไม่</a:t>
            </a:r>
            <a:r>
              <a:rPr lang="en-US" dirty="0">
                <a:latin typeface="Cordia New" panose="020B0304020202020204" pitchFamily="34" charset="-34"/>
                <a:cs typeface="Cordia New" panose="020B0304020202020204" pitchFamily="34" charset="-34"/>
              </a:rPr>
              <a:t>?</a:t>
            </a:r>
            <a:endParaRPr lang="th-TH" dirty="0"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1E38392-C2F7-4C0B-A722-553D50068C16}"/>
              </a:ext>
            </a:extLst>
          </p:cNvPr>
          <p:cNvSpPr/>
          <p:nvPr/>
        </p:nvSpPr>
        <p:spPr>
          <a:xfrm>
            <a:off x="152400" y="800745"/>
            <a:ext cx="161169" cy="5799391"/>
          </a:xfrm>
          <a:prstGeom prst="rect">
            <a:avLst/>
          </a:prstGeom>
          <a:solidFill>
            <a:srgbClr val="F9C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639BE3-D8C6-4BDB-80AA-DB0BCE81EA42}"/>
              </a:ext>
            </a:extLst>
          </p:cNvPr>
          <p:cNvSpPr txBox="1"/>
          <p:nvPr/>
        </p:nvSpPr>
        <p:spPr>
          <a:xfrm>
            <a:off x="1248516" y="2990000"/>
            <a:ext cx="47384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Step 3: Calculate Test Statistics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8D1E299-AB75-44FA-8468-2BE94710E5B5}"/>
                  </a:ext>
                </a:extLst>
              </p:cNvPr>
              <p:cNvSpPr txBox="1"/>
              <p:nvPr/>
            </p:nvSpPr>
            <p:spPr>
              <a:xfrm>
                <a:off x="3061697" y="3816297"/>
                <a:ext cx="4605235" cy="1636154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̅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rad>
                                </m:den>
                              </m:f>
                            </m:e>
                          </m: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9−8</m:t>
                          </m:r>
                        </m:num>
                        <m:den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10</m:t>
                                      </m:r>
                                    </m:e>
                                  </m:rad>
                                </m:den>
                              </m:f>
                            </m:e>
                          </m: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=0.79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8D1E299-AB75-44FA-8468-2BE94710E5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1697" y="3816297"/>
                <a:ext cx="4605235" cy="163615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9F9406F-DEF1-45CA-9E1E-B10B305C7928}"/>
                  </a:ext>
                </a:extLst>
              </p:cNvPr>
              <p:cNvSpPr txBox="1"/>
              <p:nvPr/>
            </p:nvSpPr>
            <p:spPr>
              <a:xfrm>
                <a:off x="944936" y="2175824"/>
                <a:ext cx="986790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Recap: 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=10</m:t>
                    </m:r>
                  </m:oMath>
                </a14:m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=8</m:t>
                    </m:r>
                  </m:oMath>
                </a14:m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=9</m:t>
                    </m:r>
                  </m:oMath>
                </a14:m>
                <a:r>
                  <a:rPr lang="en-US" sz="2400" dirty="0"/>
                  <a:t> </a:t>
                </a:r>
                <a:r>
                  <a:rPr lang="th-TH" sz="2400" dirty="0"/>
                  <a:t>และ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=4</m:t>
                    </m:r>
                  </m:oMath>
                </a14:m>
                <a:r>
                  <a:rPr lang="en-US" sz="2400" dirty="0"/>
                  <a:t>  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9F9406F-DEF1-45CA-9E1E-B10B305C79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936" y="2175824"/>
                <a:ext cx="9867901" cy="461665"/>
              </a:xfrm>
              <a:prstGeom prst="rect">
                <a:avLst/>
              </a:prstGeom>
              <a:blipFill>
                <a:blip r:embed="rId3"/>
                <a:stretch>
                  <a:fillRect l="-926" t="-17105" b="-32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80485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5" grpId="0" animBg="1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0E7DF-805A-47FB-9248-512934404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0" i="0" u="none" strike="noStrike" baseline="0" dirty="0">
                <a:latin typeface="Plantagenet Cherokee" panose="02020602070100000000" pitchFamily="18" charset="0"/>
              </a:rPr>
              <a:t>WORKED EXAMPLE 2</a:t>
            </a:r>
            <a:endParaRPr lang="en-US" sz="4000" dirty="0">
              <a:latin typeface="Plantagenet Cherokee" panose="02020602070100000000" pitchFamily="18" charset="0"/>
            </a:endParaRPr>
          </a:p>
        </p:txBody>
      </p:sp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23FB2612-E1F6-48AC-984E-30518FF04F57}"/>
              </a:ext>
            </a:extLst>
          </p:cNvPr>
          <p:cNvSpPr txBox="1">
            <a:spLocks/>
          </p:cNvSpPr>
          <p:nvPr/>
        </p:nvSpPr>
        <p:spPr>
          <a:xfrm>
            <a:off x="9335397" y="63281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AE1514C-5E56-4738-A1FF-4B1CFD2A3E36}" type="slidenum">
              <a:rPr lang="en-US" sz="1400" smtClean="0"/>
              <a:pPr/>
              <a:t>117</a:t>
            </a:fld>
            <a:endParaRPr lang="en-US" sz="1400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5829985D-1DF7-4037-AB80-49A37B79BDDA}"/>
              </a:ext>
            </a:extLst>
          </p:cNvPr>
          <p:cNvSpPr txBox="1">
            <a:spLocks/>
          </p:cNvSpPr>
          <p:nvPr/>
        </p:nvSpPr>
        <p:spPr>
          <a:xfrm>
            <a:off x="11727656" y="6277243"/>
            <a:ext cx="464344" cy="400188"/>
          </a:xfrm>
          <a:prstGeom prst="roundRect">
            <a:avLst>
              <a:gd name="adj" fmla="val 9526"/>
            </a:avLst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9B51A1E-902D-48AF-9020-955120F399B6}" type="slidenum">
              <a:rPr lang="en-US" sz="1200" i="1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117</a:t>
            </a:fld>
            <a:endParaRPr lang="en-US" sz="1200" i="1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FA839D-F95D-4C48-9B87-9CD8974E0AB7}"/>
              </a:ext>
            </a:extLst>
          </p:cNvPr>
          <p:cNvSpPr txBox="1"/>
          <p:nvPr/>
        </p:nvSpPr>
        <p:spPr>
          <a:xfrm>
            <a:off x="838200" y="1512984"/>
            <a:ext cx="9867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th-TH" b="1" dirty="0">
                <a:latin typeface="Cordia New" panose="020B0304020202020204" pitchFamily="34" charset="-34"/>
                <a:cs typeface="Cordia New" panose="020B0304020202020204" pitchFamily="34" charset="-34"/>
              </a:rPr>
              <a:t>ตัวอย่าง </a:t>
            </a:r>
            <a:r>
              <a:rPr lang="en-US" b="1" dirty="0">
                <a:latin typeface="Cordia New" panose="020B0304020202020204" pitchFamily="34" charset="-34"/>
                <a:cs typeface="Cordia New" panose="020B0304020202020204" pitchFamily="34" charset="-34"/>
              </a:rPr>
              <a:t>2 </a:t>
            </a:r>
            <a:r>
              <a:rPr lang="th-TH" dirty="0">
                <a:latin typeface="Cordia New" panose="020B0304020202020204" pitchFamily="34" charset="-34"/>
                <a:cs typeface="Cordia New" panose="020B0304020202020204" pitchFamily="34" charset="-34"/>
              </a:rPr>
              <a:t>คนไทยอ่านหนังสือน้อยกว่าวันละ </a:t>
            </a:r>
            <a:r>
              <a:rPr lang="en-US" dirty="0">
                <a:latin typeface="Cordia New" panose="020B0304020202020204" pitchFamily="34" charset="-34"/>
                <a:cs typeface="Cordia New" panose="020B0304020202020204" pitchFamily="34" charset="-34"/>
              </a:rPr>
              <a:t>8 </a:t>
            </a:r>
            <a:r>
              <a:rPr lang="th-TH" dirty="0">
                <a:latin typeface="Cordia New" panose="020B0304020202020204" pitchFamily="34" charset="-34"/>
                <a:cs typeface="Cordia New" panose="020B0304020202020204" pitchFamily="34" charset="-34"/>
              </a:rPr>
              <a:t>บรรทัดจริงหรือไม่</a:t>
            </a:r>
            <a:r>
              <a:rPr lang="en-US" dirty="0">
                <a:latin typeface="Cordia New" panose="020B0304020202020204" pitchFamily="34" charset="-34"/>
                <a:cs typeface="Cordia New" panose="020B0304020202020204" pitchFamily="34" charset="-34"/>
              </a:rPr>
              <a:t>?</a:t>
            </a:r>
            <a:endParaRPr lang="th-TH" dirty="0"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1E38392-C2F7-4C0B-A722-553D50068C16}"/>
              </a:ext>
            </a:extLst>
          </p:cNvPr>
          <p:cNvSpPr/>
          <p:nvPr/>
        </p:nvSpPr>
        <p:spPr>
          <a:xfrm>
            <a:off x="152400" y="800745"/>
            <a:ext cx="161169" cy="5799391"/>
          </a:xfrm>
          <a:prstGeom prst="rect">
            <a:avLst/>
          </a:prstGeom>
          <a:solidFill>
            <a:srgbClr val="F9C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D7568FF-E630-4C95-A547-00E8B36CCE25}"/>
                  </a:ext>
                </a:extLst>
              </p:cNvPr>
              <p:cNvSpPr txBox="1"/>
              <p:nvPr/>
            </p:nvSpPr>
            <p:spPr>
              <a:xfrm>
                <a:off x="992312" y="2197034"/>
                <a:ext cx="986790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Recap: 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=10</m:t>
                    </m:r>
                  </m:oMath>
                </a14:m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=8</m:t>
                    </m:r>
                  </m:oMath>
                </a14:m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=9</m:t>
                    </m:r>
                  </m:oMath>
                </a14:m>
                <a:r>
                  <a:rPr lang="en-US" sz="2400" dirty="0"/>
                  <a:t> </a:t>
                </a:r>
                <a:r>
                  <a:rPr lang="th-TH" sz="2400" dirty="0"/>
                  <a:t>และ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=4</m:t>
                    </m:r>
                  </m:oMath>
                </a14:m>
                <a:r>
                  <a:rPr lang="en-US" sz="2400" dirty="0"/>
                  <a:t> 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D7568FF-E630-4C95-A547-00E8B36CCE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2312" y="2197034"/>
                <a:ext cx="9867901" cy="461665"/>
              </a:xfrm>
              <a:prstGeom prst="rect">
                <a:avLst/>
              </a:prstGeom>
              <a:blipFill>
                <a:blip r:embed="rId2"/>
                <a:stretch>
                  <a:fillRect l="-988" t="-17105" b="-32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EF639BE3-D8C6-4BDB-80AA-DB0BCE81EA42}"/>
              </a:ext>
            </a:extLst>
          </p:cNvPr>
          <p:cNvSpPr txBox="1"/>
          <p:nvPr/>
        </p:nvSpPr>
        <p:spPr>
          <a:xfrm>
            <a:off x="1299888" y="2954682"/>
            <a:ext cx="44250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Step 4: Compute the p-value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8D1E299-AB75-44FA-8468-2BE94710E5B5}"/>
                  </a:ext>
                </a:extLst>
              </p:cNvPr>
              <p:cNvSpPr txBox="1"/>
              <p:nvPr/>
            </p:nvSpPr>
            <p:spPr>
              <a:xfrm>
                <a:off x="2095927" y="3780979"/>
                <a:ext cx="6062622" cy="52322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𝑣𝑎𝑙𝑢𝑒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10−1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&gt;0.79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=0.22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8D1E299-AB75-44FA-8468-2BE94710E5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5927" y="3780979"/>
                <a:ext cx="6062622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067614C0-DD43-469B-99CC-02275FB9E3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1720" y="4500456"/>
            <a:ext cx="3016288" cy="84456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E458866-0B88-4D8D-A6DD-6B62A7DB7F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12" t="42836" r="36564" b="32931"/>
          <a:stretch/>
        </p:blipFill>
        <p:spPr>
          <a:xfrm>
            <a:off x="7228008" y="2036204"/>
            <a:ext cx="3314700" cy="1107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075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5" grpId="0" animBg="1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0E7DF-805A-47FB-9248-512934404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0" i="0" u="none" strike="noStrike" baseline="0" dirty="0">
                <a:latin typeface="Plantagenet Cherokee" panose="02020602070100000000" pitchFamily="18" charset="0"/>
              </a:rPr>
              <a:t>WORKED EXAMPLE 2</a:t>
            </a:r>
            <a:endParaRPr lang="en-US" sz="4000" dirty="0">
              <a:latin typeface="Plantagenet Cherokee" panose="02020602070100000000" pitchFamily="18" charset="0"/>
            </a:endParaRPr>
          </a:p>
        </p:txBody>
      </p:sp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23FB2612-E1F6-48AC-984E-30518FF04F57}"/>
              </a:ext>
            </a:extLst>
          </p:cNvPr>
          <p:cNvSpPr txBox="1">
            <a:spLocks/>
          </p:cNvSpPr>
          <p:nvPr/>
        </p:nvSpPr>
        <p:spPr>
          <a:xfrm>
            <a:off x="9335397" y="63281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AE1514C-5E56-4738-A1FF-4B1CFD2A3E36}" type="slidenum">
              <a:rPr lang="en-US" sz="1400" smtClean="0"/>
              <a:pPr/>
              <a:t>118</a:t>
            </a:fld>
            <a:endParaRPr lang="en-US" sz="1400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5829985D-1DF7-4037-AB80-49A37B79BDDA}"/>
              </a:ext>
            </a:extLst>
          </p:cNvPr>
          <p:cNvSpPr txBox="1">
            <a:spLocks/>
          </p:cNvSpPr>
          <p:nvPr/>
        </p:nvSpPr>
        <p:spPr>
          <a:xfrm>
            <a:off x="11727656" y="6277243"/>
            <a:ext cx="464344" cy="400188"/>
          </a:xfrm>
          <a:prstGeom prst="roundRect">
            <a:avLst>
              <a:gd name="adj" fmla="val 9526"/>
            </a:avLst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9B51A1E-902D-48AF-9020-955120F399B6}" type="slidenum">
              <a:rPr lang="en-US" sz="1200" i="1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118</a:t>
            </a:fld>
            <a:endParaRPr lang="en-US" sz="1200" i="1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FA839D-F95D-4C48-9B87-9CD8974E0AB7}"/>
              </a:ext>
            </a:extLst>
          </p:cNvPr>
          <p:cNvSpPr txBox="1"/>
          <p:nvPr/>
        </p:nvSpPr>
        <p:spPr>
          <a:xfrm>
            <a:off x="838200" y="1512984"/>
            <a:ext cx="9867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th-TH" b="1" dirty="0">
                <a:latin typeface="Cordia New" panose="020B0304020202020204" pitchFamily="34" charset="-34"/>
                <a:cs typeface="Cordia New" panose="020B0304020202020204" pitchFamily="34" charset="-34"/>
              </a:rPr>
              <a:t>ตัวอย่าง </a:t>
            </a:r>
            <a:r>
              <a:rPr lang="en-US" b="1" dirty="0">
                <a:latin typeface="Cordia New" panose="020B0304020202020204" pitchFamily="34" charset="-34"/>
                <a:cs typeface="Cordia New" panose="020B0304020202020204" pitchFamily="34" charset="-34"/>
              </a:rPr>
              <a:t>2 </a:t>
            </a:r>
            <a:r>
              <a:rPr lang="th-TH" dirty="0">
                <a:latin typeface="Cordia New" panose="020B0304020202020204" pitchFamily="34" charset="-34"/>
                <a:cs typeface="Cordia New" panose="020B0304020202020204" pitchFamily="34" charset="-34"/>
              </a:rPr>
              <a:t>คนไทยอ่านหนังสือน้อยกว่าวันละ </a:t>
            </a:r>
            <a:r>
              <a:rPr lang="en-US" dirty="0">
                <a:latin typeface="Cordia New" panose="020B0304020202020204" pitchFamily="34" charset="-34"/>
                <a:cs typeface="Cordia New" panose="020B0304020202020204" pitchFamily="34" charset="-34"/>
              </a:rPr>
              <a:t>8 </a:t>
            </a:r>
            <a:r>
              <a:rPr lang="th-TH" dirty="0">
                <a:latin typeface="Cordia New" panose="020B0304020202020204" pitchFamily="34" charset="-34"/>
                <a:cs typeface="Cordia New" panose="020B0304020202020204" pitchFamily="34" charset="-34"/>
              </a:rPr>
              <a:t>บรรทัดจริงหรือไม่</a:t>
            </a:r>
            <a:r>
              <a:rPr lang="en-US" dirty="0">
                <a:latin typeface="Cordia New" panose="020B0304020202020204" pitchFamily="34" charset="-34"/>
                <a:cs typeface="Cordia New" panose="020B0304020202020204" pitchFamily="34" charset="-34"/>
              </a:rPr>
              <a:t>?</a:t>
            </a:r>
            <a:endParaRPr lang="th-TH" dirty="0"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1E38392-C2F7-4C0B-A722-553D50068C16}"/>
              </a:ext>
            </a:extLst>
          </p:cNvPr>
          <p:cNvSpPr/>
          <p:nvPr/>
        </p:nvSpPr>
        <p:spPr>
          <a:xfrm>
            <a:off x="152400" y="800745"/>
            <a:ext cx="161169" cy="5799391"/>
          </a:xfrm>
          <a:prstGeom prst="rect">
            <a:avLst/>
          </a:prstGeom>
          <a:solidFill>
            <a:srgbClr val="F9C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639BE3-D8C6-4BDB-80AA-DB0BCE81EA42}"/>
              </a:ext>
            </a:extLst>
          </p:cNvPr>
          <p:cNvSpPr txBox="1"/>
          <p:nvPr/>
        </p:nvSpPr>
        <p:spPr>
          <a:xfrm>
            <a:off x="1187555" y="2315327"/>
            <a:ext cx="29166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Step 5: Conclusion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8D1E299-AB75-44FA-8468-2BE94710E5B5}"/>
                  </a:ext>
                </a:extLst>
              </p:cNvPr>
              <p:cNvSpPr txBox="1"/>
              <p:nvPr/>
            </p:nvSpPr>
            <p:spPr>
              <a:xfrm>
                <a:off x="1983594" y="3141624"/>
                <a:ext cx="4076950" cy="52322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𝑣𝑎𝑙𝑢𝑒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=0.22&gt;0.05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8D1E299-AB75-44FA-8468-2BE94710E5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3594" y="3141624"/>
                <a:ext cx="4076950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343A6D03-B25F-4A17-8312-96202B307D64}"/>
              </a:ext>
            </a:extLst>
          </p:cNvPr>
          <p:cNvSpPr txBox="1"/>
          <p:nvPr/>
        </p:nvSpPr>
        <p:spPr>
          <a:xfrm>
            <a:off x="1066114" y="4019454"/>
            <a:ext cx="79135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400" dirty="0"/>
              <a:t>ข้อสรุป จากการสำรวจครั้งนี้พบว่า</a:t>
            </a:r>
            <a:r>
              <a:rPr lang="th-TH" sz="24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ข้อมูลในการสำรวจของเรามีไม่เพียงพอที่จะโต้แย้ง </a:t>
            </a:r>
            <a:r>
              <a:rPr lang="en-US" sz="24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null hypothesis </a:t>
            </a:r>
            <a:br>
              <a:rPr lang="th-TH" sz="2400" dirty="0"/>
            </a:br>
            <a:br>
              <a:rPr lang="th-TH" sz="2400" dirty="0"/>
            </a:br>
            <a:r>
              <a:rPr lang="th-TH" sz="2400" dirty="0"/>
              <a:t>ในกรณีนี้เราอาจจะต้อง</a:t>
            </a:r>
            <a:r>
              <a:rPr lang="th-TH" sz="2400" b="1" dirty="0">
                <a:solidFill>
                  <a:schemeClr val="accent6">
                    <a:lumMod val="75000"/>
                  </a:schemeClr>
                </a:solidFill>
              </a:rPr>
              <a:t>เพิ่ม 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sample size</a:t>
            </a:r>
            <a:r>
              <a:rPr lang="th-TH" sz="2400" b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th-TH" sz="2400" dirty="0"/>
              <a:t>เพื่อทำการทดสอบเพิ่มเติม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256226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40547FA-6C2C-478D-88CC-C4A96E3B3A39}"/>
              </a:ext>
            </a:extLst>
          </p:cNvPr>
          <p:cNvSpPr/>
          <p:nvPr/>
        </p:nvSpPr>
        <p:spPr>
          <a:xfrm>
            <a:off x="0" y="648345"/>
            <a:ext cx="161169" cy="5799391"/>
          </a:xfrm>
          <a:prstGeom prst="rect">
            <a:avLst/>
          </a:prstGeom>
          <a:solidFill>
            <a:srgbClr val="F9C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F117990C-DDEC-420D-B97A-40B11AEC10EB}"/>
              </a:ext>
            </a:extLst>
          </p:cNvPr>
          <p:cNvSpPr txBox="1">
            <a:spLocks/>
          </p:cNvSpPr>
          <p:nvPr/>
        </p:nvSpPr>
        <p:spPr>
          <a:xfrm>
            <a:off x="9335397" y="63281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AE1514C-5E56-4738-A1FF-4B1CFD2A3E36}" type="slidenum">
              <a:rPr lang="en-US" sz="1400" smtClean="0"/>
              <a:pPr/>
              <a:t>119</a:t>
            </a:fld>
            <a:endParaRPr lang="en-US" sz="1400" dirty="0"/>
          </a:p>
        </p:txBody>
      </p:sp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54CF8D10-DEF2-4D5A-80DC-80B5E3C67C11}"/>
              </a:ext>
            </a:extLst>
          </p:cNvPr>
          <p:cNvSpPr txBox="1">
            <a:spLocks/>
          </p:cNvSpPr>
          <p:nvPr/>
        </p:nvSpPr>
        <p:spPr>
          <a:xfrm>
            <a:off x="9335397" y="63281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AE1514C-5E56-4738-A1FF-4B1CFD2A3E36}" type="slidenum">
              <a:rPr lang="en-US" sz="1400" smtClean="0"/>
              <a:pPr/>
              <a:t>119</a:t>
            </a:fld>
            <a:endParaRPr lang="en-US" sz="1400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56B82819-F6DB-450C-8FD8-D0071DBD5747}"/>
              </a:ext>
            </a:extLst>
          </p:cNvPr>
          <p:cNvSpPr txBox="1">
            <a:spLocks/>
          </p:cNvSpPr>
          <p:nvPr/>
        </p:nvSpPr>
        <p:spPr>
          <a:xfrm>
            <a:off x="11727656" y="6612523"/>
            <a:ext cx="464344" cy="400188"/>
          </a:xfrm>
          <a:prstGeom prst="roundRect">
            <a:avLst>
              <a:gd name="adj" fmla="val 9526"/>
            </a:avLst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9B51A1E-902D-48AF-9020-955120F399B6}" type="slidenum">
              <a:rPr lang="en-US" sz="1200" i="1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119</a:t>
            </a:fld>
            <a:endParaRPr lang="en-US" sz="1200" i="1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65D50EFC-37E1-4E3B-A1CB-8511E8111DA6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latin typeface="Plantagenet Cherokee" panose="02020602070100000000" pitchFamily="18" charset="0"/>
              </a:rPr>
              <a:t>Example: Quality Control</a:t>
            </a:r>
          </a:p>
        </p:txBody>
      </p:sp>
      <p:pic>
        <p:nvPicPr>
          <p:cNvPr id="13" name="Picture 12" descr="A picture containing building&#10;&#10;Description automatically generated">
            <a:extLst>
              <a:ext uri="{FF2B5EF4-FFF2-40B4-BE49-F238E27FC236}">
                <a16:creationId xmlns:a16="http://schemas.microsoft.com/office/drawing/2014/main" id="{72978952-395E-4AC9-97D5-CDABBF7657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137" y="1792398"/>
            <a:ext cx="3565453" cy="237955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A152E04-ECE7-4D4B-A29E-8841C0D9A5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1528" y="2282477"/>
            <a:ext cx="5715000" cy="2857500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AA0D478-68EA-4139-B803-E171DEBCA3E9}"/>
              </a:ext>
            </a:extLst>
          </p:cNvPr>
          <p:cNvCxnSpPr/>
          <p:nvPr/>
        </p:nvCxnSpPr>
        <p:spPr>
          <a:xfrm flipV="1">
            <a:off x="5631656" y="2282477"/>
            <a:ext cx="0" cy="285750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F9EA11E-6011-4626-BED4-F77441B90A68}"/>
              </a:ext>
            </a:extLst>
          </p:cNvPr>
          <p:cNvCxnSpPr/>
          <p:nvPr/>
        </p:nvCxnSpPr>
        <p:spPr>
          <a:xfrm flipV="1">
            <a:off x="10594181" y="2282477"/>
            <a:ext cx="0" cy="285750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5D57851E-C049-42ED-8B2F-55348A21CFFE}"/>
              </a:ext>
            </a:extLst>
          </p:cNvPr>
          <p:cNvSpPr txBox="1"/>
          <p:nvPr/>
        </p:nvSpPr>
        <p:spPr>
          <a:xfrm>
            <a:off x="4517231" y="5241687"/>
            <a:ext cx="26712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Lower Specification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9E2F9E6-B19C-4BDD-A1C8-AD48D859542C}"/>
              </a:ext>
            </a:extLst>
          </p:cNvPr>
          <p:cNvSpPr txBox="1"/>
          <p:nvPr/>
        </p:nvSpPr>
        <p:spPr>
          <a:xfrm>
            <a:off x="9046986" y="5241687"/>
            <a:ext cx="26806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Upper Specification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EF7DB05-5556-483A-AF25-2532C1DD8E48}"/>
              </a:ext>
            </a:extLst>
          </p:cNvPr>
          <p:cNvCxnSpPr/>
          <p:nvPr/>
        </p:nvCxnSpPr>
        <p:spPr>
          <a:xfrm flipV="1">
            <a:off x="6117431" y="1911002"/>
            <a:ext cx="0" cy="285750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FADE4E0-5303-4F36-A1CF-F5B75332F62B}"/>
              </a:ext>
            </a:extLst>
          </p:cNvPr>
          <p:cNvCxnSpPr/>
          <p:nvPr/>
        </p:nvCxnSpPr>
        <p:spPr>
          <a:xfrm flipV="1">
            <a:off x="10032206" y="1911002"/>
            <a:ext cx="0" cy="285750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78CBFCD2-5A8F-48BD-953E-610BA816C855}"/>
              </a:ext>
            </a:extLst>
          </p:cNvPr>
          <p:cNvSpPr txBox="1"/>
          <p:nvPr/>
        </p:nvSpPr>
        <p:spPr>
          <a:xfrm>
            <a:off x="5051528" y="1539125"/>
            <a:ext cx="19831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Lower Control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F3B99F0-BF56-4CB1-970F-BDE93782B031}"/>
              </a:ext>
            </a:extLst>
          </p:cNvPr>
          <p:cNvSpPr txBox="1"/>
          <p:nvPr/>
        </p:nvSpPr>
        <p:spPr>
          <a:xfrm>
            <a:off x="8783356" y="1511156"/>
            <a:ext cx="19925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Upper Control</a:t>
            </a:r>
          </a:p>
        </p:txBody>
      </p:sp>
    </p:spTree>
    <p:extLst>
      <p:ext uri="{BB962C8B-B14F-4D97-AF65-F5344CB8AC3E}">
        <p14:creationId xmlns:p14="http://schemas.microsoft.com/office/powerpoint/2010/main" val="3754668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0E7DF-805A-47FB-9248-512934404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Plantagenet Cherokee" panose="02020602070100000000" pitchFamily="18" charset="0"/>
              </a:rPr>
              <a:t>GRAPHICAL METHODS</a:t>
            </a:r>
          </a:p>
        </p:txBody>
      </p:sp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23FB2612-E1F6-48AC-984E-30518FF04F57}"/>
              </a:ext>
            </a:extLst>
          </p:cNvPr>
          <p:cNvSpPr txBox="1">
            <a:spLocks/>
          </p:cNvSpPr>
          <p:nvPr/>
        </p:nvSpPr>
        <p:spPr>
          <a:xfrm>
            <a:off x="9335397" y="63281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AE1514C-5E56-4738-A1FF-4B1CFD2A3E36}" type="slidenum">
              <a:rPr lang="en-US" sz="1400" smtClean="0"/>
              <a:pPr/>
              <a:t>12</a:t>
            </a:fld>
            <a:endParaRPr lang="en-US" sz="1400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5829985D-1DF7-4037-AB80-49A37B79BDDA}"/>
              </a:ext>
            </a:extLst>
          </p:cNvPr>
          <p:cNvSpPr txBox="1">
            <a:spLocks/>
          </p:cNvSpPr>
          <p:nvPr/>
        </p:nvSpPr>
        <p:spPr>
          <a:xfrm>
            <a:off x="11727656" y="6277243"/>
            <a:ext cx="464344" cy="400188"/>
          </a:xfrm>
          <a:prstGeom prst="roundRect">
            <a:avLst>
              <a:gd name="adj" fmla="val 9526"/>
            </a:avLst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9B51A1E-902D-48AF-9020-955120F399B6}" type="slidenum">
              <a:rPr lang="en-US" sz="1200" i="1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12</a:t>
            </a:fld>
            <a:endParaRPr lang="en-US" sz="1200" i="1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3426DD-E7F2-4399-83C1-B38B1A79EE3F}"/>
              </a:ext>
            </a:extLst>
          </p:cNvPr>
          <p:cNvSpPr txBox="1"/>
          <p:nvPr/>
        </p:nvSpPr>
        <p:spPr>
          <a:xfrm>
            <a:off x="857451" y="1746484"/>
            <a:ext cx="42639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>
                <a:solidFill>
                  <a:schemeClr val="tx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Histogram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BDC76FC-73B5-483D-BC01-09A0A42606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078" t="18105" r="23430" b="6250"/>
          <a:stretch/>
        </p:blipFill>
        <p:spPr>
          <a:xfrm>
            <a:off x="933650" y="2227879"/>
            <a:ext cx="2694453" cy="202949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CFE2C63-5D8A-4D14-99E5-9CD2B9FC854E}"/>
              </a:ext>
            </a:extLst>
          </p:cNvPr>
          <p:cNvSpPr txBox="1"/>
          <p:nvPr/>
        </p:nvSpPr>
        <p:spPr>
          <a:xfrm>
            <a:off x="6279942" y="1679679"/>
            <a:ext cx="42639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Box Plot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2D1367F-843C-468C-A8FA-16BEAA612A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171" t="24444" r="16016" b="13472"/>
          <a:stretch/>
        </p:blipFill>
        <p:spPr>
          <a:xfrm>
            <a:off x="6193607" y="2286011"/>
            <a:ext cx="4043512" cy="193932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EEE7759-DB4E-BD12-1085-137B819A5347}"/>
              </a:ext>
            </a:extLst>
          </p:cNvPr>
          <p:cNvSpPr txBox="1"/>
          <p:nvPr/>
        </p:nvSpPr>
        <p:spPr>
          <a:xfrm>
            <a:off x="857451" y="4268616"/>
            <a:ext cx="36677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Bar Chart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EBFEC37-0D10-AE16-2D21-E2799F12183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735" t="30417" r="24062" b="27916"/>
          <a:stretch/>
        </p:blipFill>
        <p:spPr>
          <a:xfrm>
            <a:off x="857451" y="4668120"/>
            <a:ext cx="3988542" cy="193932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116F7CF-C05D-D168-3C19-C0324286AC6C}"/>
              </a:ext>
            </a:extLst>
          </p:cNvPr>
          <p:cNvSpPr txBox="1"/>
          <p:nvPr/>
        </p:nvSpPr>
        <p:spPr>
          <a:xfrm>
            <a:off x="6279942" y="4250804"/>
            <a:ext cx="36677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Pie Chart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A85D975-A5A8-34CE-70F1-CFC2C6B3709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7813" t="42778" r="23984" b="14445"/>
          <a:stretch/>
        </p:blipFill>
        <p:spPr>
          <a:xfrm>
            <a:off x="6279942" y="4636329"/>
            <a:ext cx="3235227" cy="1916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345123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442ECE47-9DF3-4600-8260-FCBB66F81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Groups Testing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FED2EAA-CDBD-40B6-8A44-9733E048E355}"/>
              </a:ext>
            </a:extLst>
          </p:cNvPr>
          <p:cNvSpPr txBox="1"/>
          <p:nvPr/>
        </p:nvSpPr>
        <p:spPr>
          <a:xfrm>
            <a:off x="4194810" y="4023360"/>
            <a:ext cx="40543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/>
              <a:t>(</a:t>
            </a:r>
            <a:r>
              <a:rPr lang="th-TH" sz="2000" i="1" dirty="0"/>
              <a:t>ใช้สำหรับเปรียบเทียบข้อมูลสองกลุ่ม</a:t>
            </a:r>
            <a:r>
              <a:rPr lang="en-US" sz="2000" i="1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328802631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6FB9D4-67BF-4ECE-A82B-404BF15EA5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b-NO" sz="4000" dirty="0">
                <a:latin typeface="Plantagenet Cherokee" panose="02020602070100000000" pitchFamily="18" charset="0"/>
              </a:rPr>
              <a:t>Why 2 groups testing?</a:t>
            </a:r>
            <a:endParaRPr lang="en-US" sz="4000" dirty="0">
              <a:latin typeface="Plantagenet Cherokee" panose="02020602070100000000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40547FA-6C2C-478D-88CC-C4A96E3B3A39}"/>
              </a:ext>
            </a:extLst>
          </p:cNvPr>
          <p:cNvSpPr/>
          <p:nvPr/>
        </p:nvSpPr>
        <p:spPr>
          <a:xfrm>
            <a:off x="0" y="648345"/>
            <a:ext cx="161169" cy="5799391"/>
          </a:xfrm>
          <a:prstGeom prst="rect">
            <a:avLst/>
          </a:prstGeom>
          <a:solidFill>
            <a:srgbClr val="F9C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F117990C-DDEC-420D-B97A-40B11AEC10EB}"/>
              </a:ext>
            </a:extLst>
          </p:cNvPr>
          <p:cNvSpPr txBox="1">
            <a:spLocks/>
          </p:cNvSpPr>
          <p:nvPr/>
        </p:nvSpPr>
        <p:spPr>
          <a:xfrm>
            <a:off x="9335397" y="63281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AE1514C-5E56-4738-A1FF-4B1CFD2A3E36}" type="slidenum">
              <a:rPr lang="en-US" sz="1400" smtClean="0"/>
              <a:pPr/>
              <a:t>121</a:t>
            </a:fld>
            <a:endParaRPr lang="en-US" sz="1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BDD5DF-A6A4-449B-A5F3-B07D834368F4}"/>
              </a:ext>
            </a:extLst>
          </p:cNvPr>
          <p:cNvSpPr txBox="1"/>
          <p:nvPr/>
        </p:nvSpPr>
        <p:spPr>
          <a:xfrm>
            <a:off x="1485900" y="1851660"/>
            <a:ext cx="97067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Objective: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Compare 2 groups of samples </a:t>
            </a:r>
            <a:r>
              <a:rPr lang="en-US" dirty="0"/>
              <a:t>that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are given different “treatments”</a:t>
            </a:r>
            <a:r>
              <a:rPr lang="en-US" dirty="0"/>
              <a:t> and see if the difference is statistically significant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57A6358-19C6-409F-A03F-697AA9B742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7620" y="2996741"/>
            <a:ext cx="7422077" cy="3140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28858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6FB9D4-67BF-4ECE-A82B-404BF15EA5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b-NO" sz="4000" dirty="0">
                <a:latin typeface="Plantagenet Cherokee" panose="02020602070100000000" pitchFamily="18" charset="0"/>
              </a:rPr>
              <a:t>2-Sample Z-test</a:t>
            </a:r>
            <a:endParaRPr lang="en-US" sz="4000" dirty="0">
              <a:latin typeface="Plantagenet Cherokee" panose="02020602070100000000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40547FA-6C2C-478D-88CC-C4A96E3B3A39}"/>
              </a:ext>
            </a:extLst>
          </p:cNvPr>
          <p:cNvSpPr/>
          <p:nvPr/>
        </p:nvSpPr>
        <p:spPr>
          <a:xfrm>
            <a:off x="0" y="648345"/>
            <a:ext cx="161169" cy="5799391"/>
          </a:xfrm>
          <a:prstGeom prst="rect">
            <a:avLst/>
          </a:prstGeom>
          <a:solidFill>
            <a:srgbClr val="F9C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F117990C-DDEC-420D-B97A-40B11AEC10EB}"/>
              </a:ext>
            </a:extLst>
          </p:cNvPr>
          <p:cNvSpPr txBox="1">
            <a:spLocks/>
          </p:cNvSpPr>
          <p:nvPr/>
        </p:nvSpPr>
        <p:spPr>
          <a:xfrm>
            <a:off x="9335397" y="63281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AE1514C-5E56-4738-A1FF-4B1CFD2A3E36}" type="slidenum">
              <a:rPr lang="en-US" sz="1400" smtClean="0"/>
              <a:pPr/>
              <a:t>122</a:t>
            </a:fld>
            <a:endParaRPr lang="en-US" sz="1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0414AA-9651-4E43-A1DC-EA4911F668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844" y="1690688"/>
            <a:ext cx="5260442" cy="308503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6C5742F-C19F-4179-A04C-027C0C060DE0}"/>
              </a:ext>
            </a:extLst>
          </p:cNvPr>
          <p:cNvSpPr txBox="1"/>
          <p:nvPr/>
        </p:nvSpPr>
        <p:spPr>
          <a:xfrm>
            <a:off x="6316961" y="1201927"/>
            <a:ext cx="4572000" cy="206210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/>
              <a:t>A/B Testing: </a:t>
            </a:r>
          </a:p>
          <a:p>
            <a:endParaRPr lang="en-US" sz="2400" dirty="0"/>
          </a:p>
          <a:p>
            <a:r>
              <a:rPr lang="en-US" sz="2000" dirty="0"/>
              <a:t>Compare 2 groups of sample with binary response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2000" dirty="0"/>
              <a:t>Compare purchase rates between 2 web designs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8979672-CF39-452F-AD50-60F0E5B92B38}"/>
                  </a:ext>
                </a:extLst>
              </p:cNvPr>
              <p:cNvSpPr txBox="1"/>
              <p:nvPr/>
            </p:nvSpPr>
            <p:spPr>
              <a:xfrm>
                <a:off x="7530103" y="3593971"/>
                <a:ext cx="2787430" cy="954107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≠0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8979672-CF39-452F-AD50-60F0E5B92B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0103" y="3593971"/>
                <a:ext cx="2787430" cy="95410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6670688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6FB9D4-67BF-4ECE-A82B-404BF15EA5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b-NO" sz="4000" dirty="0">
                <a:latin typeface="Plantagenet Cherokee" panose="02020602070100000000" pitchFamily="18" charset="0"/>
              </a:rPr>
              <a:t>2-Sample Z-test: Python Code</a:t>
            </a:r>
            <a:endParaRPr lang="en-US" sz="4000" dirty="0">
              <a:latin typeface="Plantagenet Cherokee" panose="02020602070100000000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40547FA-6C2C-478D-88CC-C4A96E3B3A39}"/>
              </a:ext>
            </a:extLst>
          </p:cNvPr>
          <p:cNvSpPr/>
          <p:nvPr/>
        </p:nvSpPr>
        <p:spPr>
          <a:xfrm>
            <a:off x="0" y="648345"/>
            <a:ext cx="161169" cy="5799391"/>
          </a:xfrm>
          <a:prstGeom prst="rect">
            <a:avLst/>
          </a:prstGeom>
          <a:solidFill>
            <a:srgbClr val="F9C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F117990C-DDEC-420D-B97A-40B11AEC10EB}"/>
              </a:ext>
            </a:extLst>
          </p:cNvPr>
          <p:cNvSpPr txBox="1">
            <a:spLocks/>
          </p:cNvSpPr>
          <p:nvPr/>
        </p:nvSpPr>
        <p:spPr>
          <a:xfrm>
            <a:off x="9335397" y="63281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AE1514C-5E56-4738-A1FF-4B1CFD2A3E36}" type="slidenum">
              <a:rPr lang="en-US" sz="1400" smtClean="0"/>
              <a:pPr/>
              <a:t>123</a:t>
            </a:fld>
            <a:endParaRPr lang="en-US" sz="1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5831348-AE24-4D8E-ADC8-F856BBC975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5738" y="1901746"/>
            <a:ext cx="5429529" cy="3054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927730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6FB9D4-67BF-4ECE-A82B-404BF15EA5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b-NO" sz="4000" dirty="0">
                <a:latin typeface="Plantagenet Cherokee" panose="02020602070100000000" pitchFamily="18" charset="0"/>
              </a:rPr>
              <a:t>2-Sample Mean Tests</a:t>
            </a:r>
            <a:endParaRPr lang="en-US" sz="4000" dirty="0">
              <a:latin typeface="Plantagenet Cherokee" panose="02020602070100000000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40547FA-6C2C-478D-88CC-C4A96E3B3A39}"/>
              </a:ext>
            </a:extLst>
          </p:cNvPr>
          <p:cNvSpPr/>
          <p:nvPr/>
        </p:nvSpPr>
        <p:spPr>
          <a:xfrm>
            <a:off x="0" y="648345"/>
            <a:ext cx="161169" cy="5799391"/>
          </a:xfrm>
          <a:prstGeom prst="rect">
            <a:avLst/>
          </a:prstGeom>
          <a:solidFill>
            <a:srgbClr val="F9C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F117990C-DDEC-420D-B97A-40B11AEC10EB}"/>
              </a:ext>
            </a:extLst>
          </p:cNvPr>
          <p:cNvSpPr txBox="1">
            <a:spLocks/>
          </p:cNvSpPr>
          <p:nvPr/>
        </p:nvSpPr>
        <p:spPr>
          <a:xfrm>
            <a:off x="9335397" y="63281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AE1514C-5E56-4738-A1FF-4B1CFD2A3E36}" type="slidenum">
              <a:rPr lang="en-US" sz="1400" smtClean="0"/>
              <a:pPr/>
              <a:t>124</a:t>
            </a:fld>
            <a:endParaRPr lang="en-US" sz="1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A49017-39BC-4D4F-BD54-9BA0785657F1}"/>
              </a:ext>
            </a:extLst>
          </p:cNvPr>
          <p:cNvSpPr txBox="1"/>
          <p:nvPr/>
        </p:nvSpPr>
        <p:spPr>
          <a:xfrm>
            <a:off x="1366463" y="1690688"/>
            <a:ext cx="3698696" cy="329320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/>
              <a:t>Paired Observation: </a:t>
            </a:r>
          </a:p>
          <a:p>
            <a:endParaRPr lang="en-US" sz="2400" dirty="0"/>
          </a:p>
          <a:p>
            <a:r>
              <a:rPr lang="en-US" sz="2000" dirty="0"/>
              <a:t>The individuals between the 2 groups </a:t>
            </a:r>
            <a:r>
              <a:rPr lang="en-US" sz="2000" b="1" dirty="0"/>
              <a:t>can be related </a:t>
            </a:r>
            <a:r>
              <a:rPr lang="en-US" sz="2000" dirty="0"/>
              <a:t>e.g. </a:t>
            </a:r>
          </a:p>
          <a:p>
            <a:endParaRPr lang="en-US" sz="2000" dirty="0"/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2000" dirty="0"/>
              <a:t>A person’s height measured at different time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2000" dirty="0"/>
              <a:t>Father’s height vs Son’s Height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A9EA25-87DE-449A-BD9F-6219380209AB}"/>
              </a:ext>
            </a:extLst>
          </p:cNvPr>
          <p:cNvSpPr txBox="1"/>
          <p:nvPr/>
        </p:nvSpPr>
        <p:spPr>
          <a:xfrm>
            <a:off x="6360131" y="1690688"/>
            <a:ext cx="3698696" cy="329320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/>
              <a:t>Unpaired Observation: </a:t>
            </a:r>
          </a:p>
          <a:p>
            <a:endParaRPr lang="en-US" sz="2400" dirty="0"/>
          </a:p>
          <a:p>
            <a:r>
              <a:rPr lang="en-US" sz="2000" dirty="0"/>
              <a:t>The individuals between two groups </a:t>
            </a:r>
            <a:r>
              <a:rPr lang="en-US" sz="2000" b="1" dirty="0"/>
              <a:t>are independent </a:t>
            </a:r>
            <a:r>
              <a:rPr lang="en-US" sz="2000" dirty="0"/>
              <a:t>e.g. </a:t>
            </a:r>
          </a:p>
          <a:p>
            <a:endParaRPr lang="en-US" sz="2000" dirty="0"/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000" dirty="0"/>
              <a:t>Blood sugar levels of 2 different sample group following different diet plans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endParaRPr 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74BE98B-8DEF-4B85-82A9-A6B3BC47D5CF}"/>
                  </a:ext>
                </a:extLst>
              </p:cNvPr>
              <p:cNvSpPr txBox="1"/>
              <p:nvPr/>
            </p:nvSpPr>
            <p:spPr>
              <a:xfrm>
                <a:off x="4411183" y="5178986"/>
                <a:ext cx="2812052" cy="954107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≠0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74BE98B-8DEF-4B85-82A9-A6B3BC47D5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1183" y="5178986"/>
                <a:ext cx="2812052" cy="95410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17011758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6FB9D4-67BF-4ECE-A82B-404BF15EA5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b-NO" sz="4000" dirty="0">
                <a:latin typeface="Plantagenet Cherokee" panose="02020602070100000000" pitchFamily="18" charset="0"/>
              </a:rPr>
              <a:t>2-Sample Mean Tests: Python Codes</a:t>
            </a:r>
            <a:endParaRPr lang="en-US" sz="4000" dirty="0">
              <a:latin typeface="Plantagenet Cherokee" panose="02020602070100000000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40547FA-6C2C-478D-88CC-C4A96E3B3A39}"/>
              </a:ext>
            </a:extLst>
          </p:cNvPr>
          <p:cNvSpPr/>
          <p:nvPr/>
        </p:nvSpPr>
        <p:spPr>
          <a:xfrm>
            <a:off x="0" y="648345"/>
            <a:ext cx="161169" cy="5799391"/>
          </a:xfrm>
          <a:prstGeom prst="rect">
            <a:avLst/>
          </a:prstGeom>
          <a:solidFill>
            <a:srgbClr val="F9C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F117990C-DDEC-420D-B97A-40B11AEC10EB}"/>
              </a:ext>
            </a:extLst>
          </p:cNvPr>
          <p:cNvSpPr txBox="1">
            <a:spLocks/>
          </p:cNvSpPr>
          <p:nvPr/>
        </p:nvSpPr>
        <p:spPr>
          <a:xfrm>
            <a:off x="9335397" y="63281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AE1514C-5E56-4738-A1FF-4B1CFD2A3E36}" type="slidenum">
              <a:rPr lang="en-US" sz="1400" smtClean="0"/>
              <a:pPr/>
              <a:t>125</a:t>
            </a:fld>
            <a:endParaRPr lang="en-US" sz="1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0821F8-7AB2-4A31-913B-05ED220515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726"/>
          <a:stretch/>
        </p:blipFill>
        <p:spPr>
          <a:xfrm>
            <a:off x="3918187" y="3938225"/>
            <a:ext cx="5912154" cy="170188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FF5BB24-CB85-4D4A-9160-2ED71183D9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8186" y="1612807"/>
            <a:ext cx="5912154" cy="181619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6243209-3A09-438A-BE84-7B72EE9A429B}"/>
              </a:ext>
            </a:extLst>
          </p:cNvPr>
          <p:cNvSpPr txBox="1"/>
          <p:nvPr/>
        </p:nvSpPr>
        <p:spPr>
          <a:xfrm>
            <a:off x="812199" y="2298234"/>
            <a:ext cx="11035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Paired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7FE40B2-4138-48E2-A3EF-83F8DF1A17B0}"/>
              </a:ext>
            </a:extLst>
          </p:cNvPr>
          <p:cNvSpPr txBox="1"/>
          <p:nvPr/>
        </p:nvSpPr>
        <p:spPr>
          <a:xfrm>
            <a:off x="812199" y="4265949"/>
            <a:ext cx="15344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Unpaired</a:t>
            </a:r>
          </a:p>
        </p:txBody>
      </p:sp>
    </p:spTree>
    <p:extLst>
      <p:ext uri="{BB962C8B-B14F-4D97-AF65-F5344CB8AC3E}">
        <p14:creationId xmlns:p14="http://schemas.microsoft.com/office/powerpoint/2010/main" val="2938567482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6FB9D4-67BF-4ECE-A82B-404BF15EA5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b-NO" sz="4000" dirty="0">
                <a:latin typeface="Plantagenet Cherokee" panose="02020602070100000000" pitchFamily="18" charset="0"/>
              </a:rPr>
              <a:t>Further Readings:</a:t>
            </a:r>
            <a:endParaRPr lang="en-US" sz="4000" dirty="0">
              <a:latin typeface="Plantagenet Cherokee" panose="02020602070100000000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40547FA-6C2C-478D-88CC-C4A96E3B3A39}"/>
              </a:ext>
            </a:extLst>
          </p:cNvPr>
          <p:cNvSpPr/>
          <p:nvPr/>
        </p:nvSpPr>
        <p:spPr>
          <a:xfrm>
            <a:off x="0" y="648345"/>
            <a:ext cx="161169" cy="5799391"/>
          </a:xfrm>
          <a:prstGeom prst="rect">
            <a:avLst/>
          </a:prstGeom>
          <a:solidFill>
            <a:srgbClr val="F9C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F117990C-DDEC-420D-B97A-40B11AEC10EB}"/>
              </a:ext>
            </a:extLst>
          </p:cNvPr>
          <p:cNvSpPr txBox="1">
            <a:spLocks/>
          </p:cNvSpPr>
          <p:nvPr/>
        </p:nvSpPr>
        <p:spPr>
          <a:xfrm>
            <a:off x="9335397" y="63281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AE1514C-5E56-4738-A1FF-4B1CFD2A3E36}" type="slidenum">
              <a:rPr lang="en-US" sz="1400" smtClean="0"/>
              <a:pPr/>
              <a:t>126</a:t>
            </a:fld>
            <a:endParaRPr lang="en-US" sz="1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9475CF-7B00-4E46-B998-93D26808A50B}"/>
              </a:ext>
            </a:extLst>
          </p:cNvPr>
          <p:cNvSpPr txBox="1"/>
          <p:nvPr/>
        </p:nvSpPr>
        <p:spPr>
          <a:xfrm>
            <a:off x="1062990" y="1690688"/>
            <a:ext cx="933831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More details about hypothesis testing including sample Python codes can be found on the link below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C2F60E-2CA8-4739-AD7A-DF668FFD9C2C}"/>
              </a:ext>
            </a:extLst>
          </p:cNvPr>
          <p:cNvSpPr txBox="1"/>
          <p:nvPr/>
        </p:nvSpPr>
        <p:spPr>
          <a:xfrm>
            <a:off x="1216988" y="3167390"/>
            <a:ext cx="56632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2"/>
              </a:rPr>
              <a:t>An Introduction to Hypothesis Testing</a:t>
            </a:r>
            <a:endParaRPr lang="en-US" dirty="0"/>
          </a:p>
        </p:txBody>
      </p:sp>
      <p:pic>
        <p:nvPicPr>
          <p:cNvPr id="10" name="Picture 9" descr="Qr code&#10;&#10;Description automatically generated">
            <a:extLst>
              <a:ext uri="{FF2B5EF4-FFF2-40B4-BE49-F238E27FC236}">
                <a16:creationId xmlns:a16="http://schemas.microsoft.com/office/drawing/2014/main" id="{CF56AEA8-D8AB-49E9-AB2D-089E6CFF09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2720" y="3970358"/>
            <a:ext cx="2212955" cy="2212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831105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59FA70-A94C-4E15-BE11-FB9F25A49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353800" cy="132556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Plantagenet Cherokee" panose="02020602070100000000" pitchFamily="18" charset="0"/>
              </a:rPr>
              <a:t>MULTIPLE LINEAR REGRESSION MODEL</a:t>
            </a:r>
          </a:p>
        </p:txBody>
      </p:sp>
      <p:graphicFrame>
        <p:nvGraphicFramePr>
          <p:cNvPr id="3" name="Content Placeholder 7">
            <a:extLst>
              <a:ext uri="{FF2B5EF4-FFF2-40B4-BE49-F238E27FC236}">
                <a16:creationId xmlns:a16="http://schemas.microsoft.com/office/drawing/2014/main" id="{2CF66C93-08D8-46FD-B7C8-2160D3787E0E}"/>
              </a:ext>
            </a:extLst>
          </p:cNvPr>
          <p:cNvGraphicFramePr>
            <a:graphicFrameLocks/>
          </p:cNvGraphicFramePr>
          <p:nvPr/>
        </p:nvGraphicFramePr>
        <p:xfrm>
          <a:off x="432000" y="1511300"/>
          <a:ext cx="4663875" cy="39887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7E22C515-3F32-4634-8D5C-5B6CDE566BC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9133" t="39901" r="23591" b="7285"/>
          <a:stretch/>
        </p:blipFill>
        <p:spPr>
          <a:xfrm>
            <a:off x="4610100" y="1909762"/>
            <a:ext cx="6486525" cy="303847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1404D36-4329-4354-9CA5-2F0E55BA9447}"/>
              </a:ext>
            </a:extLst>
          </p:cNvPr>
          <p:cNvSpPr/>
          <p:nvPr/>
        </p:nvSpPr>
        <p:spPr>
          <a:xfrm>
            <a:off x="0" y="648345"/>
            <a:ext cx="161169" cy="5799391"/>
          </a:xfrm>
          <a:prstGeom prst="rect">
            <a:avLst/>
          </a:prstGeom>
          <a:solidFill>
            <a:srgbClr val="F9C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7C833EF4-240C-49A1-A1C2-83CCACD8731D}"/>
              </a:ext>
            </a:extLst>
          </p:cNvPr>
          <p:cNvSpPr txBox="1">
            <a:spLocks/>
          </p:cNvSpPr>
          <p:nvPr/>
        </p:nvSpPr>
        <p:spPr>
          <a:xfrm>
            <a:off x="9335397" y="63281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AE1514C-5E56-4738-A1FF-4B1CFD2A3E36}" type="slidenum">
              <a:rPr lang="en-US" sz="1400" smtClean="0"/>
              <a:pPr/>
              <a:t>127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678025400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59FA70-A94C-4E15-BE11-FB9F25A49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353800" cy="132556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Plantagenet Cherokee" panose="02020602070100000000" pitchFamily="18" charset="0"/>
              </a:rPr>
              <a:t>MULTIPLE LINEAR REGRESSION MODEL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1404D36-4329-4354-9CA5-2F0E55BA9447}"/>
              </a:ext>
            </a:extLst>
          </p:cNvPr>
          <p:cNvSpPr/>
          <p:nvPr/>
        </p:nvSpPr>
        <p:spPr>
          <a:xfrm>
            <a:off x="0" y="648345"/>
            <a:ext cx="161169" cy="5799391"/>
          </a:xfrm>
          <a:prstGeom prst="rect">
            <a:avLst/>
          </a:prstGeom>
          <a:solidFill>
            <a:srgbClr val="F9C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7C833EF4-240C-49A1-A1C2-83CCACD8731D}"/>
              </a:ext>
            </a:extLst>
          </p:cNvPr>
          <p:cNvSpPr txBox="1">
            <a:spLocks/>
          </p:cNvSpPr>
          <p:nvPr/>
        </p:nvSpPr>
        <p:spPr>
          <a:xfrm>
            <a:off x="9335397" y="63281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AE1514C-5E56-4738-A1FF-4B1CFD2A3E36}" type="slidenum">
              <a:rPr lang="en-US" sz="1400" smtClean="0"/>
              <a:pPr/>
              <a:t>128</a:t>
            </a:fld>
            <a:endParaRPr lang="en-US" sz="1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2CFAC17-F535-6E0D-A4D5-002F7E9FCF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5617" y="2764131"/>
            <a:ext cx="4115374" cy="16861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9935276-E4F9-0785-90F0-9D1A64388B63}"/>
              </a:ext>
            </a:extLst>
          </p:cNvPr>
          <p:cNvSpPr txBox="1"/>
          <p:nvPr/>
        </p:nvSpPr>
        <p:spPr>
          <a:xfrm>
            <a:off x="921877" y="2309203"/>
            <a:ext cx="2401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 Generate Data Points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287F149-E702-2646-0AD3-247624D195A7}"/>
              </a:ext>
            </a:extLst>
          </p:cNvPr>
          <p:cNvSpPr txBox="1"/>
          <p:nvPr/>
        </p:nvSpPr>
        <p:spPr>
          <a:xfrm>
            <a:off x="838200" y="4691274"/>
            <a:ext cx="1309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 Fit Model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0790EBF-EA35-1FD1-AB0E-EA3D1C55E0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5617" y="5382779"/>
            <a:ext cx="2295845" cy="88594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8181071-657B-683F-4FAE-34F6511D6AEA}"/>
                  </a:ext>
                </a:extLst>
              </p:cNvPr>
              <p:cNvSpPr txBox="1"/>
              <p:nvPr/>
            </p:nvSpPr>
            <p:spPr>
              <a:xfrm>
                <a:off x="1061884" y="1690688"/>
                <a:ext cx="4696222" cy="36933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Our Model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8181071-657B-683F-4FAE-34F6511D6A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1884" y="1690688"/>
                <a:ext cx="4696222" cy="369332"/>
              </a:xfrm>
              <a:prstGeom prst="rect">
                <a:avLst/>
              </a:prstGeom>
              <a:blipFill>
                <a:blip r:embed="rId4"/>
                <a:stretch>
                  <a:fillRect l="-1038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02899366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59FA70-A94C-4E15-BE11-FB9F25A49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353800" cy="132556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Plantagenet Cherokee" panose="02020602070100000000" pitchFamily="18" charset="0"/>
              </a:rPr>
              <a:t>MULTIPLE LINEAR REGRESSION MODEL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1404D36-4329-4354-9CA5-2F0E55BA9447}"/>
              </a:ext>
            </a:extLst>
          </p:cNvPr>
          <p:cNvSpPr/>
          <p:nvPr/>
        </p:nvSpPr>
        <p:spPr>
          <a:xfrm>
            <a:off x="0" y="648345"/>
            <a:ext cx="161169" cy="5799391"/>
          </a:xfrm>
          <a:prstGeom prst="rect">
            <a:avLst/>
          </a:prstGeom>
          <a:solidFill>
            <a:srgbClr val="F9C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7C833EF4-240C-49A1-A1C2-83CCACD8731D}"/>
              </a:ext>
            </a:extLst>
          </p:cNvPr>
          <p:cNvSpPr txBox="1">
            <a:spLocks/>
          </p:cNvSpPr>
          <p:nvPr/>
        </p:nvSpPr>
        <p:spPr>
          <a:xfrm>
            <a:off x="9335397" y="63281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AE1514C-5E56-4738-A1FF-4B1CFD2A3E36}" type="slidenum">
              <a:rPr lang="en-US" sz="1400" smtClean="0"/>
              <a:pPr/>
              <a:t>129</a:t>
            </a:fld>
            <a:endParaRPr lang="en-US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935276-E4F9-0785-90F0-9D1A64388B63}"/>
              </a:ext>
            </a:extLst>
          </p:cNvPr>
          <p:cNvSpPr txBox="1"/>
          <p:nvPr/>
        </p:nvSpPr>
        <p:spPr>
          <a:xfrm>
            <a:off x="921877" y="1406952"/>
            <a:ext cx="2467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3. Statistical Significance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C7C44C-39BF-286A-4E38-15414350F0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9193" y="1831755"/>
            <a:ext cx="5677692" cy="449642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BD6BB52-7510-C8DA-E681-6F37EA50C394}"/>
              </a:ext>
            </a:extLst>
          </p:cNvPr>
          <p:cNvSpPr/>
          <p:nvPr/>
        </p:nvSpPr>
        <p:spPr>
          <a:xfrm>
            <a:off x="3755922" y="2772697"/>
            <a:ext cx="1956619" cy="51127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0C7B2B9-B738-6C16-6494-D714C5C7E765}"/>
              </a:ext>
            </a:extLst>
          </p:cNvPr>
          <p:cNvSpPr/>
          <p:nvPr/>
        </p:nvSpPr>
        <p:spPr>
          <a:xfrm>
            <a:off x="2735942" y="4594435"/>
            <a:ext cx="2168013" cy="37085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A1A7007-219B-A81D-5EC3-6B92FFBEE1BE}"/>
              </a:ext>
            </a:extLst>
          </p:cNvPr>
          <p:cNvCxnSpPr/>
          <p:nvPr/>
        </p:nvCxnSpPr>
        <p:spPr>
          <a:xfrm flipV="1">
            <a:off x="5712541" y="1917351"/>
            <a:ext cx="1543665" cy="111098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112FFCC-B462-9024-EE6D-380D542FA58C}"/>
              </a:ext>
            </a:extLst>
          </p:cNvPr>
          <p:cNvCxnSpPr>
            <a:cxnSpLocks/>
          </p:cNvCxnSpPr>
          <p:nvPr/>
        </p:nvCxnSpPr>
        <p:spPr>
          <a:xfrm flipV="1">
            <a:off x="5014454" y="3667432"/>
            <a:ext cx="2241752" cy="82232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F887A5C-76A0-38C3-26AE-C6402CF84AB9}"/>
                  </a:ext>
                </a:extLst>
              </p:cNvPr>
              <p:cNvSpPr txBox="1"/>
              <p:nvPr/>
            </p:nvSpPr>
            <p:spPr>
              <a:xfrm>
                <a:off x="7423355" y="1746159"/>
                <a:ext cx="2882328" cy="92333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F-test: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𝐶𝑜𝑛𝑠𝑡𝑎𝑛𝑡</m:t>
                      </m:r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𝑀𝑜𝑑𝑒𝑙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𝑃𝑟𝑒𝑑𝑖𝑐𝑡𝑖𝑜𝑛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F887A5C-76A0-38C3-26AE-C6402CF84A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3355" y="1746159"/>
                <a:ext cx="2882328" cy="923330"/>
              </a:xfrm>
              <a:prstGeom prst="rect">
                <a:avLst/>
              </a:prstGeom>
              <a:blipFill>
                <a:blip r:embed="rId3"/>
                <a:stretch>
                  <a:fillRect l="-1903" t="-32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1453912-8EC0-AD80-8A4F-DCE48B729D98}"/>
                  </a:ext>
                </a:extLst>
              </p:cNvPr>
              <p:cNvSpPr txBox="1"/>
              <p:nvPr/>
            </p:nvSpPr>
            <p:spPr>
              <a:xfrm>
                <a:off x="7506929" y="3205767"/>
                <a:ext cx="1301447" cy="92333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t-test: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1453912-8EC0-AD80-8A4F-DCE48B729D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6929" y="3205767"/>
                <a:ext cx="1301447" cy="923330"/>
              </a:xfrm>
              <a:prstGeom prst="rect">
                <a:avLst/>
              </a:prstGeom>
              <a:blipFill>
                <a:blip r:embed="rId4"/>
                <a:stretch>
                  <a:fillRect l="-3738" t="-3974" b="-4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818233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40547FA-6C2C-478D-88CC-C4A96E3B3A39}"/>
              </a:ext>
            </a:extLst>
          </p:cNvPr>
          <p:cNvSpPr/>
          <p:nvPr/>
        </p:nvSpPr>
        <p:spPr>
          <a:xfrm>
            <a:off x="0" y="648345"/>
            <a:ext cx="161169" cy="5799391"/>
          </a:xfrm>
          <a:prstGeom prst="rect">
            <a:avLst/>
          </a:prstGeom>
          <a:solidFill>
            <a:srgbClr val="F9C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217E1CAF-49F8-436E-90B8-4E82B3FA7D0D}"/>
              </a:ext>
            </a:extLst>
          </p:cNvPr>
          <p:cNvSpPr txBox="1">
            <a:spLocks/>
          </p:cNvSpPr>
          <p:nvPr/>
        </p:nvSpPr>
        <p:spPr>
          <a:xfrm>
            <a:off x="9335397" y="63281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AE1514C-5E56-4738-A1FF-4B1CFD2A3E36}" type="slidenum">
              <a:rPr lang="en-US" sz="1400" smtClean="0"/>
              <a:pPr/>
              <a:t>13</a:t>
            </a:fld>
            <a:endParaRPr lang="en-US" sz="14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0850D20-2256-4787-92E0-9A869539BC7D}"/>
              </a:ext>
            </a:extLst>
          </p:cNvPr>
          <p:cNvGrpSpPr/>
          <p:nvPr/>
        </p:nvGrpSpPr>
        <p:grpSpPr>
          <a:xfrm>
            <a:off x="906094" y="1434926"/>
            <a:ext cx="6603753" cy="4893256"/>
            <a:chOff x="2057400" y="428625"/>
            <a:chExt cx="8077200" cy="6000750"/>
          </a:xfrm>
        </p:grpSpPr>
        <p:pic>
          <p:nvPicPr>
            <p:cNvPr id="8" name="Picture 2" descr="Types of Data - Infographic">
              <a:extLst>
                <a:ext uri="{FF2B5EF4-FFF2-40B4-BE49-F238E27FC236}">
                  <a16:creationId xmlns:a16="http://schemas.microsoft.com/office/drawing/2014/main" id="{5574E353-F1CF-4661-A2AC-51C242298CC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57400" y="428625"/>
              <a:ext cx="8077200" cy="6000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84DFE1AD-84A8-42C3-B0CD-8F777DCC0799}"/>
                    </a:ext>
                  </a:extLst>
                </p:cNvPr>
                <p:cNvSpPr txBox="1"/>
                <p:nvPr/>
              </p:nvSpPr>
              <p:spPr>
                <a:xfrm>
                  <a:off x="2937299" y="2044237"/>
                  <a:ext cx="1545103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sz="16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,≠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make</m:t>
                        </m:r>
                        <m:r>
                          <a:rPr lang="en-US" sz="1600" b="0" i="0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sense</m:t>
                        </m:r>
                      </m:oMath>
                    </m:oMathPara>
                  </a14:m>
                  <a:endParaRPr lang="en-US" sz="1600" dirty="0">
                    <a:solidFill>
                      <a:srgbClr val="FFC000"/>
                    </a:solidFill>
                  </a:endParaRP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84DFE1AD-84A8-42C3-B0CD-8F777DCC079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37299" y="2044237"/>
                  <a:ext cx="1545103" cy="246221"/>
                </a:xfrm>
                <a:prstGeom prst="rect">
                  <a:avLst/>
                </a:prstGeom>
                <a:blipFill>
                  <a:blip r:embed="rId3"/>
                  <a:stretch>
                    <a:fillRect l="-3382" r="-20773" b="-3437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4AC54B36-23F6-467D-B6BA-687AB925A7F5}"/>
                    </a:ext>
                  </a:extLst>
                </p:cNvPr>
                <p:cNvSpPr txBox="1"/>
                <p:nvPr/>
              </p:nvSpPr>
              <p:spPr>
                <a:xfrm>
                  <a:off x="7199247" y="2037317"/>
                  <a:ext cx="1911677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sz="16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≠</m:t>
                        </m:r>
                        <m:r>
                          <a:rPr lang="en-US" sz="1600" b="0" i="0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&gt; &lt; 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make</m:t>
                        </m:r>
                        <m:r>
                          <a:rPr lang="en-US" sz="1600" b="0" i="0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sense</m:t>
                        </m:r>
                      </m:oMath>
                    </m:oMathPara>
                  </a14:m>
                  <a:endParaRPr lang="en-US" sz="1600" dirty="0">
                    <a:solidFill>
                      <a:srgbClr val="FFC000"/>
                    </a:solidFill>
                  </a:endParaRP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4AC54B36-23F6-467D-B6BA-687AB925A7F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99247" y="2037317"/>
                  <a:ext cx="1911677" cy="246221"/>
                </a:xfrm>
                <a:prstGeom prst="rect">
                  <a:avLst/>
                </a:prstGeom>
                <a:blipFill>
                  <a:blip r:embed="rId4"/>
                  <a:stretch>
                    <a:fillRect l="-2724" r="-21012" b="-3030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12CD007A-BC40-4236-B925-CC29865643C8}"/>
                    </a:ext>
                  </a:extLst>
                </p:cNvPr>
                <p:cNvSpPr txBox="1"/>
                <p:nvPr/>
              </p:nvSpPr>
              <p:spPr>
                <a:xfrm>
                  <a:off x="5396799" y="4001294"/>
                  <a:ext cx="1104470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16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− × ÷</m:t>
                        </m:r>
                      </m:oMath>
                    </m:oMathPara>
                  </a14:m>
                  <a:endParaRPr lang="en-US" sz="1600" b="0" i="1" dirty="0">
                    <a:solidFill>
                      <a:srgbClr val="FFC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1600" b="0" i="0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make</m:t>
                        </m:r>
                        <m:r>
                          <a:rPr lang="en-US" sz="1600" b="0" i="0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sense</m:t>
                        </m:r>
                      </m:oMath>
                    </m:oMathPara>
                  </a14:m>
                  <a:endParaRPr lang="en-US" sz="1600" dirty="0">
                    <a:solidFill>
                      <a:srgbClr val="FFC000"/>
                    </a:solidFill>
                  </a:endParaRP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12CD007A-BC40-4236-B925-CC29865643C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96799" y="4001294"/>
                  <a:ext cx="1104470" cy="492443"/>
                </a:xfrm>
                <a:prstGeom prst="rect">
                  <a:avLst/>
                </a:prstGeom>
                <a:blipFill>
                  <a:blip r:embed="rId5"/>
                  <a:stretch>
                    <a:fillRect l="-8108" r="-20946" b="-2575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4FDC7A0D-9BF3-4B55-A03A-119BC3F89EB5}"/>
                    </a:ext>
                  </a:extLst>
                </p:cNvPr>
                <p:cNvSpPr txBox="1"/>
                <p:nvPr/>
              </p:nvSpPr>
              <p:spPr>
                <a:xfrm>
                  <a:off x="5224675" y="1882098"/>
                  <a:ext cx="1616339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16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− × ÷</m:t>
                        </m:r>
                      </m:oMath>
                    </m:oMathPara>
                  </a14:m>
                  <a:endParaRPr lang="en-US" sz="1600" b="0" i="1" dirty="0">
                    <a:solidFill>
                      <a:srgbClr val="FFC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sz="1600" b="0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don</m:t>
                            </m:r>
                          </m:e>
                          <m:sup>
                            <m:r>
                              <a:rPr lang="en-US" sz="1600" b="0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m:rPr>
                            <m:sty m:val="p"/>
                          </m:rPr>
                          <a:rPr lang="en-US" sz="16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t</m:t>
                        </m:r>
                        <m:r>
                          <a:rPr lang="en-US" sz="16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make</m:t>
                        </m:r>
                        <m:r>
                          <a:rPr lang="en-US" sz="1600" b="0" i="0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sense</m:t>
                        </m:r>
                      </m:oMath>
                    </m:oMathPara>
                  </a14:m>
                  <a:endParaRPr lang="en-US" sz="1600" dirty="0">
                    <a:solidFill>
                      <a:srgbClr val="FFC000"/>
                    </a:solidFill>
                  </a:endParaRPr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4FDC7A0D-9BF3-4B55-A03A-119BC3F89EB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24675" y="1882098"/>
                  <a:ext cx="1616339" cy="492443"/>
                </a:xfrm>
                <a:prstGeom prst="rect">
                  <a:avLst/>
                </a:prstGeom>
                <a:blipFill>
                  <a:blip r:embed="rId6"/>
                  <a:stretch>
                    <a:fillRect l="-5530" r="-21198" b="-2575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0" name="Title 1">
            <a:extLst>
              <a:ext uri="{FF2B5EF4-FFF2-40B4-BE49-F238E27FC236}">
                <a16:creationId xmlns:a16="http://schemas.microsoft.com/office/drawing/2014/main" id="{1D3EE26B-3447-4623-B342-F20401EB9A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020" y="262503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Plantagenet Cherokee" panose="02020602070100000000" pitchFamily="18" charset="0"/>
              </a:rPr>
              <a:t>TYPES OF DATA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B8B3B0-6D28-478A-A1F7-C5A7E13D9AF4}"/>
              </a:ext>
            </a:extLst>
          </p:cNvPr>
          <p:cNvSpPr txBox="1"/>
          <p:nvPr/>
        </p:nvSpPr>
        <p:spPr>
          <a:xfrm>
            <a:off x="7729975" y="3349400"/>
            <a:ext cx="4095633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วิธีการช่วยจำ</a:t>
            </a:r>
          </a:p>
          <a:p>
            <a:endParaRPr lang="th-TH" sz="2400" dirty="0"/>
          </a:p>
          <a:p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Ordinal </a:t>
            </a:r>
            <a:r>
              <a:rPr lang="th-TH" sz="2400" dirty="0"/>
              <a:t>มาจากคำว่า </a:t>
            </a:r>
            <a:r>
              <a:rPr lang="en-US" sz="2400" dirty="0"/>
              <a:t>order </a:t>
            </a:r>
            <a:r>
              <a:rPr lang="th-TH" sz="2400" dirty="0"/>
              <a:t>จึงเป็นข้อมูลมีการเรียงลำดับ</a:t>
            </a:r>
          </a:p>
          <a:p>
            <a:endParaRPr lang="th-TH" sz="2400" dirty="0"/>
          </a:p>
          <a:p>
            <a:r>
              <a:rPr lang="en-US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Norminal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th-TH" sz="2400" dirty="0"/>
              <a:t>มาจากคำว่า </a:t>
            </a:r>
            <a:r>
              <a:rPr lang="en-US" sz="2400" dirty="0"/>
              <a:t>name </a:t>
            </a:r>
            <a:r>
              <a:rPr lang="th-TH" sz="2400" dirty="0"/>
              <a:t>จึงเป็นข้อมูลประเภทลักษณะนามที่เป็นชื่อ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630226103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59FA70-A94C-4E15-BE11-FB9F25A49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353800" cy="132556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Plantagenet Cherokee" panose="02020602070100000000" pitchFamily="18" charset="0"/>
              </a:rPr>
              <a:t>MULTIPLE LINEAR REGRESSION MODEL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1404D36-4329-4354-9CA5-2F0E55BA9447}"/>
              </a:ext>
            </a:extLst>
          </p:cNvPr>
          <p:cNvSpPr/>
          <p:nvPr/>
        </p:nvSpPr>
        <p:spPr>
          <a:xfrm>
            <a:off x="0" y="648345"/>
            <a:ext cx="161169" cy="5799391"/>
          </a:xfrm>
          <a:prstGeom prst="rect">
            <a:avLst/>
          </a:prstGeom>
          <a:solidFill>
            <a:srgbClr val="F9C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7C833EF4-240C-49A1-A1C2-83CCACD8731D}"/>
              </a:ext>
            </a:extLst>
          </p:cNvPr>
          <p:cNvSpPr txBox="1">
            <a:spLocks/>
          </p:cNvSpPr>
          <p:nvPr/>
        </p:nvSpPr>
        <p:spPr>
          <a:xfrm>
            <a:off x="9335397" y="63281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AE1514C-5E56-4738-A1FF-4B1CFD2A3E36}" type="slidenum">
              <a:rPr lang="en-US" sz="1400" smtClean="0"/>
              <a:pPr/>
              <a:t>130</a:t>
            </a:fld>
            <a:endParaRPr lang="en-US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935276-E4F9-0785-90F0-9D1A64388B63}"/>
              </a:ext>
            </a:extLst>
          </p:cNvPr>
          <p:cNvSpPr txBox="1"/>
          <p:nvPr/>
        </p:nvSpPr>
        <p:spPr>
          <a:xfrm>
            <a:off x="921877" y="1406952"/>
            <a:ext cx="1945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4. Make prediction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40DFE0D-557D-7FAE-7C2B-A2EC0CC662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1305" y="2168781"/>
            <a:ext cx="2029108" cy="67636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7EABA13-67F2-5CD6-68F1-BDF69FB551C9}"/>
              </a:ext>
            </a:extLst>
          </p:cNvPr>
          <p:cNvSpPr txBox="1"/>
          <p:nvPr/>
        </p:nvSpPr>
        <p:spPr>
          <a:xfrm>
            <a:off x="1088524" y="2322299"/>
            <a:ext cx="1315425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1D list input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5FA9847-896D-FDC2-AC22-983C191B8A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1305" y="3650514"/>
            <a:ext cx="2381582" cy="246731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F862114-1D0F-FD73-7F48-192754B5C516}"/>
              </a:ext>
            </a:extLst>
          </p:cNvPr>
          <p:cNvSpPr txBox="1"/>
          <p:nvPr/>
        </p:nvSpPr>
        <p:spPr>
          <a:xfrm>
            <a:off x="1088523" y="4598467"/>
            <a:ext cx="1813253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Data Frame input</a:t>
            </a:r>
          </a:p>
        </p:txBody>
      </p:sp>
    </p:spTree>
    <p:extLst>
      <p:ext uri="{BB962C8B-B14F-4D97-AF65-F5344CB8AC3E}">
        <p14:creationId xmlns:p14="http://schemas.microsoft.com/office/powerpoint/2010/main" val="3491752179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59FA70-A94C-4E15-BE11-FB9F25A49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353800" cy="132556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Plantagenet Cherokee" panose="02020602070100000000" pitchFamily="18" charset="0"/>
              </a:rPr>
              <a:t>MULTIPLE LINEAR REGRESSION MODEL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1404D36-4329-4354-9CA5-2F0E55BA9447}"/>
              </a:ext>
            </a:extLst>
          </p:cNvPr>
          <p:cNvSpPr/>
          <p:nvPr/>
        </p:nvSpPr>
        <p:spPr>
          <a:xfrm>
            <a:off x="0" y="648345"/>
            <a:ext cx="161169" cy="5799391"/>
          </a:xfrm>
          <a:prstGeom prst="rect">
            <a:avLst/>
          </a:prstGeom>
          <a:solidFill>
            <a:srgbClr val="F9C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7C833EF4-240C-49A1-A1C2-83CCACD8731D}"/>
              </a:ext>
            </a:extLst>
          </p:cNvPr>
          <p:cNvSpPr txBox="1">
            <a:spLocks/>
          </p:cNvSpPr>
          <p:nvPr/>
        </p:nvSpPr>
        <p:spPr>
          <a:xfrm>
            <a:off x="9335397" y="63281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AE1514C-5E56-4738-A1FF-4B1CFD2A3E36}" type="slidenum">
              <a:rPr lang="en-US" sz="1400" smtClean="0"/>
              <a:pPr/>
              <a:t>131</a:t>
            </a:fld>
            <a:endParaRPr lang="en-US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935276-E4F9-0785-90F0-9D1A64388B63}"/>
              </a:ext>
            </a:extLst>
          </p:cNvPr>
          <p:cNvSpPr txBox="1"/>
          <p:nvPr/>
        </p:nvSpPr>
        <p:spPr>
          <a:xfrm>
            <a:off x="921877" y="1406952"/>
            <a:ext cx="6238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5. For comparison with other models, we may use the followings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7EABA13-67F2-5CD6-68F1-BDF69FB551C9}"/>
              </a:ext>
            </a:extLst>
          </p:cNvPr>
          <p:cNvSpPr txBox="1"/>
          <p:nvPr/>
        </p:nvSpPr>
        <p:spPr>
          <a:xfrm>
            <a:off x="1088524" y="2322299"/>
            <a:ext cx="2452659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Root Mean Square Error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F862114-1D0F-FD73-7F48-192754B5C516}"/>
              </a:ext>
            </a:extLst>
          </p:cNvPr>
          <p:cNvSpPr txBox="1"/>
          <p:nvPr/>
        </p:nvSpPr>
        <p:spPr>
          <a:xfrm>
            <a:off x="1088523" y="4598467"/>
            <a:ext cx="3235373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Mean Absolute Percentage Error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D83B6B1-1B1E-BA06-9888-C76E894B92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3075" y="3014604"/>
            <a:ext cx="3696216" cy="82879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CFDF36F-614C-8CB6-A566-DD6E790B79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3075" y="5307256"/>
            <a:ext cx="4906060" cy="885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937778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59FA70-A94C-4E15-BE11-FB9F25A49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353800" cy="132556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Plantagenet Cherokee" panose="02020602070100000000" pitchFamily="18" charset="0"/>
              </a:rPr>
              <a:t>Residuals Plots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1404D36-4329-4354-9CA5-2F0E55BA9447}"/>
              </a:ext>
            </a:extLst>
          </p:cNvPr>
          <p:cNvSpPr/>
          <p:nvPr/>
        </p:nvSpPr>
        <p:spPr>
          <a:xfrm>
            <a:off x="0" y="648345"/>
            <a:ext cx="161169" cy="5799391"/>
          </a:xfrm>
          <a:prstGeom prst="rect">
            <a:avLst/>
          </a:prstGeom>
          <a:solidFill>
            <a:srgbClr val="F9C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7C833EF4-240C-49A1-A1C2-83CCACD8731D}"/>
              </a:ext>
            </a:extLst>
          </p:cNvPr>
          <p:cNvSpPr txBox="1">
            <a:spLocks/>
          </p:cNvSpPr>
          <p:nvPr/>
        </p:nvSpPr>
        <p:spPr>
          <a:xfrm>
            <a:off x="9335397" y="63281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AE1514C-5E56-4738-A1FF-4B1CFD2A3E36}" type="slidenum">
              <a:rPr lang="en-US" sz="1400" smtClean="0"/>
              <a:pPr/>
              <a:t>132</a:t>
            </a:fld>
            <a:endParaRPr lang="en-US" sz="14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71FEB6A-4C1E-DD5B-2028-1DE68CE2086B}"/>
              </a:ext>
            </a:extLst>
          </p:cNvPr>
          <p:cNvSpPr/>
          <p:nvPr/>
        </p:nvSpPr>
        <p:spPr>
          <a:xfrm>
            <a:off x="838200" y="4283576"/>
            <a:ext cx="9810135" cy="231386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935276-E4F9-0785-90F0-9D1A64388B63}"/>
              </a:ext>
            </a:extLst>
          </p:cNvPr>
          <p:cNvSpPr txBox="1"/>
          <p:nvPr/>
        </p:nvSpPr>
        <p:spPr>
          <a:xfrm>
            <a:off x="921877" y="1406952"/>
            <a:ext cx="9236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5. Residual Plot should be pure noise: no trend, equal fluctuation. Otherwise, check assumptions: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241B42-F0B0-853F-E6AB-D8A98CF57E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3086" y="1776284"/>
            <a:ext cx="3297162" cy="2507292"/>
          </a:xfrm>
          <a:prstGeom prst="rect">
            <a:avLst/>
          </a:prstGeom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F279F269-ADF0-1968-F9AA-18AD6A4288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3869" y="4528783"/>
            <a:ext cx="2743200" cy="1797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A8C0AB86-5E4A-C970-BCC4-6EC00231FA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0248" y="4528783"/>
            <a:ext cx="2801101" cy="1767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Graphic 14" descr="Badge Tick1 outline">
            <a:extLst>
              <a:ext uri="{FF2B5EF4-FFF2-40B4-BE49-F238E27FC236}">
                <a16:creationId xmlns:a16="http://schemas.microsoft.com/office/drawing/2014/main" id="{A977931A-79A6-2BC7-7881-86F7A5CDB6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41321" y="2633640"/>
            <a:ext cx="914400" cy="914400"/>
          </a:xfrm>
          <a:prstGeom prst="rect">
            <a:avLst/>
          </a:prstGeom>
        </p:spPr>
      </p:pic>
      <p:pic>
        <p:nvPicPr>
          <p:cNvPr id="17" name="Graphic 16" descr="Badge Cross outline">
            <a:extLst>
              <a:ext uri="{FF2B5EF4-FFF2-40B4-BE49-F238E27FC236}">
                <a16:creationId xmlns:a16="http://schemas.microsoft.com/office/drawing/2014/main" id="{568C84AB-58AA-5C47-12A5-824178232C3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22438" y="499384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38169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442ECE47-9DF3-4600-8260-FCBB66F81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>
                <a:latin typeface="Plantagenet Cherokee" panose="02020602070100000000" pitchFamily="18" charset="0"/>
              </a:rPr>
              <a:t>WORKSHOP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2488218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59FA70-A94C-4E15-BE11-FB9F25A49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353800" cy="132556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Plantagenet Cherokee" panose="02020602070100000000" pitchFamily="18" charset="0"/>
              </a:rPr>
              <a:t>HR Attrition – Pay Equality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1404D36-4329-4354-9CA5-2F0E55BA9447}"/>
              </a:ext>
            </a:extLst>
          </p:cNvPr>
          <p:cNvSpPr/>
          <p:nvPr/>
        </p:nvSpPr>
        <p:spPr>
          <a:xfrm>
            <a:off x="0" y="648345"/>
            <a:ext cx="161169" cy="5799391"/>
          </a:xfrm>
          <a:prstGeom prst="rect">
            <a:avLst/>
          </a:prstGeom>
          <a:solidFill>
            <a:srgbClr val="F9C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7C833EF4-240C-49A1-A1C2-83CCACD8731D}"/>
              </a:ext>
            </a:extLst>
          </p:cNvPr>
          <p:cNvSpPr txBox="1">
            <a:spLocks/>
          </p:cNvSpPr>
          <p:nvPr/>
        </p:nvSpPr>
        <p:spPr>
          <a:xfrm>
            <a:off x="9335397" y="63281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AE1514C-5E56-4738-A1FF-4B1CFD2A3E36}" type="slidenum">
              <a:rPr lang="en-US" sz="1400" smtClean="0"/>
              <a:pPr/>
              <a:t>134</a:t>
            </a:fld>
            <a:endParaRPr lang="en-US" sz="1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DD16CD-B3B8-FC10-9312-613425D06F57}"/>
              </a:ext>
            </a:extLst>
          </p:cNvPr>
          <p:cNvSpPr txBox="1"/>
          <p:nvPr/>
        </p:nvSpPr>
        <p:spPr>
          <a:xfrm>
            <a:off x="921877" y="1406952"/>
            <a:ext cx="50844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dirty="0"/>
              <a:t>ให้เปิด </a:t>
            </a:r>
            <a:r>
              <a:rPr lang="en-US" dirty="0" err="1"/>
              <a:t>Colab</a:t>
            </a:r>
            <a:r>
              <a:rPr lang="en-US" dirty="0"/>
              <a:t> </a:t>
            </a:r>
            <a:r>
              <a:rPr lang="th-TH" dirty="0"/>
              <a:t>แล้วอัพโหลดข้อมูลชุด </a:t>
            </a:r>
            <a:r>
              <a:rPr lang="en-US" dirty="0"/>
              <a:t>HR-Employee-Attrition.csv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FDA631B-3ABA-4DBF-68AD-66B77E3871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7136" y="1904299"/>
            <a:ext cx="7380212" cy="4030859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C6EB3122-F237-A81F-DEA4-B8854291AEF4}"/>
              </a:ext>
            </a:extLst>
          </p:cNvPr>
          <p:cNvSpPr/>
          <p:nvPr/>
        </p:nvSpPr>
        <p:spPr>
          <a:xfrm>
            <a:off x="1099976" y="1904299"/>
            <a:ext cx="274320" cy="27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67C49F4-8923-9591-9F78-3F34D92BCA59}"/>
              </a:ext>
            </a:extLst>
          </p:cNvPr>
          <p:cNvSpPr/>
          <p:nvPr/>
        </p:nvSpPr>
        <p:spPr>
          <a:xfrm>
            <a:off x="962816" y="3154680"/>
            <a:ext cx="274320" cy="27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E10CCBC-905F-0572-8002-C833374F36BB}"/>
              </a:ext>
            </a:extLst>
          </p:cNvPr>
          <p:cNvSpPr/>
          <p:nvPr/>
        </p:nvSpPr>
        <p:spPr>
          <a:xfrm>
            <a:off x="6663656" y="5527201"/>
            <a:ext cx="274320" cy="27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D282A2D-5548-5796-BF17-644056C1813C}"/>
              </a:ext>
            </a:extLst>
          </p:cNvPr>
          <p:cNvSpPr/>
          <p:nvPr/>
        </p:nvSpPr>
        <p:spPr>
          <a:xfrm>
            <a:off x="4611123" y="3410880"/>
            <a:ext cx="274320" cy="27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B76EBDB-7A08-300E-7262-F0A8AA9F6884}"/>
              </a:ext>
            </a:extLst>
          </p:cNvPr>
          <p:cNvSpPr/>
          <p:nvPr/>
        </p:nvSpPr>
        <p:spPr>
          <a:xfrm>
            <a:off x="1528195" y="2499664"/>
            <a:ext cx="274320" cy="27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023690188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59FA70-A94C-4E15-BE11-FB9F25A49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353800" cy="132556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Plantagenet Cherokee" panose="02020602070100000000" pitchFamily="18" charset="0"/>
              </a:rPr>
              <a:t>HR Attrition – Pay Equality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1404D36-4329-4354-9CA5-2F0E55BA9447}"/>
              </a:ext>
            </a:extLst>
          </p:cNvPr>
          <p:cNvSpPr/>
          <p:nvPr/>
        </p:nvSpPr>
        <p:spPr>
          <a:xfrm>
            <a:off x="0" y="648345"/>
            <a:ext cx="161169" cy="5799391"/>
          </a:xfrm>
          <a:prstGeom prst="rect">
            <a:avLst/>
          </a:prstGeom>
          <a:solidFill>
            <a:srgbClr val="F9C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7C833EF4-240C-49A1-A1C2-83CCACD8731D}"/>
              </a:ext>
            </a:extLst>
          </p:cNvPr>
          <p:cNvSpPr txBox="1">
            <a:spLocks/>
          </p:cNvSpPr>
          <p:nvPr/>
        </p:nvSpPr>
        <p:spPr>
          <a:xfrm>
            <a:off x="9335397" y="63281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AE1514C-5E56-4738-A1FF-4B1CFD2A3E36}" type="slidenum">
              <a:rPr lang="en-US" sz="1400" smtClean="0"/>
              <a:pPr/>
              <a:t>135</a:t>
            </a:fld>
            <a:endParaRPr lang="en-US" sz="1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DD16CD-B3B8-FC10-9312-613425D06F57}"/>
              </a:ext>
            </a:extLst>
          </p:cNvPr>
          <p:cNvSpPr txBox="1"/>
          <p:nvPr/>
        </p:nvSpPr>
        <p:spPr>
          <a:xfrm>
            <a:off x="921877" y="1406952"/>
            <a:ext cx="26788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dirty="0"/>
              <a:t>ใช้คำสั่ง </a:t>
            </a:r>
            <a:r>
              <a:rPr lang="en-US" dirty="0" err="1"/>
              <a:t>pd.read_csv</a:t>
            </a:r>
            <a:r>
              <a:rPr lang="en-US" dirty="0"/>
              <a:t> </a:t>
            </a:r>
            <a:r>
              <a:rPr lang="th-TH" dirty="0"/>
              <a:t>เพื่ออ่านไฟล์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0ACA12-99DB-33BC-0B78-CCB1B88F4C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876" y="2006785"/>
            <a:ext cx="3581900" cy="40963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AE87EA2-3362-E0AC-B8A6-7DF8BF263288}"/>
              </a:ext>
            </a:extLst>
          </p:cNvPr>
          <p:cNvSpPr txBox="1"/>
          <p:nvPr/>
        </p:nvSpPr>
        <p:spPr>
          <a:xfrm>
            <a:off x="921876" y="2818111"/>
            <a:ext cx="4520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dirty="0"/>
              <a:t>ลองใช้ </a:t>
            </a:r>
            <a:r>
              <a:rPr lang="en-US" dirty="0" err="1"/>
              <a:t>groupby</a:t>
            </a:r>
            <a:r>
              <a:rPr lang="en-US" dirty="0"/>
              <a:t> </a:t>
            </a:r>
            <a:r>
              <a:rPr lang="th-TH" dirty="0"/>
              <a:t>เพื่อหาโครงสร้างของรายได้แบ่งตามกลุ่มพนักงาน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B1B5E52-2A28-739C-2BEB-BD61CC0AD9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876" y="3943331"/>
            <a:ext cx="4877481" cy="166710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D22F47D-2049-984B-2171-EF769BB400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2645" y="2785060"/>
            <a:ext cx="4359558" cy="3038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334565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59FA70-A94C-4E15-BE11-FB9F25A49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353800" cy="132556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Plantagenet Cherokee" panose="02020602070100000000" pitchFamily="18" charset="0"/>
              </a:rPr>
              <a:t>HR Attrition – Two Group Testing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1404D36-4329-4354-9CA5-2F0E55BA9447}"/>
              </a:ext>
            </a:extLst>
          </p:cNvPr>
          <p:cNvSpPr/>
          <p:nvPr/>
        </p:nvSpPr>
        <p:spPr>
          <a:xfrm>
            <a:off x="0" y="648345"/>
            <a:ext cx="161169" cy="5799391"/>
          </a:xfrm>
          <a:prstGeom prst="rect">
            <a:avLst/>
          </a:prstGeom>
          <a:solidFill>
            <a:srgbClr val="F9C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7C833EF4-240C-49A1-A1C2-83CCACD8731D}"/>
              </a:ext>
            </a:extLst>
          </p:cNvPr>
          <p:cNvSpPr txBox="1">
            <a:spLocks/>
          </p:cNvSpPr>
          <p:nvPr/>
        </p:nvSpPr>
        <p:spPr>
          <a:xfrm>
            <a:off x="9335397" y="63281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AE1514C-5E56-4738-A1FF-4B1CFD2A3E36}" type="slidenum">
              <a:rPr lang="en-US" sz="1400" smtClean="0"/>
              <a:pPr/>
              <a:t>136</a:t>
            </a:fld>
            <a:endParaRPr lang="en-US" sz="1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DD16CD-B3B8-FC10-9312-613425D06F57}"/>
              </a:ext>
            </a:extLst>
          </p:cNvPr>
          <p:cNvSpPr txBox="1"/>
          <p:nvPr/>
        </p:nvSpPr>
        <p:spPr>
          <a:xfrm>
            <a:off x="921877" y="1406952"/>
            <a:ext cx="50844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dirty="0"/>
              <a:t>ให้เปิด </a:t>
            </a:r>
            <a:r>
              <a:rPr lang="en-US" dirty="0" err="1"/>
              <a:t>Colab</a:t>
            </a:r>
            <a:r>
              <a:rPr lang="en-US" dirty="0"/>
              <a:t> </a:t>
            </a:r>
            <a:r>
              <a:rPr lang="th-TH" dirty="0"/>
              <a:t>แล้วอัพโหลดข้อมูลชุด </a:t>
            </a:r>
            <a:r>
              <a:rPr lang="en-US" dirty="0"/>
              <a:t>HR-Employee-Attrition.csv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0ACA12-99DB-33BC-0B78-CCB1B88F4C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0239" y="2007781"/>
            <a:ext cx="3581900" cy="40963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ABA0F46-7633-20B7-C40A-4752FBA5C488}"/>
                  </a:ext>
                </a:extLst>
              </p:cNvPr>
              <p:cNvSpPr txBox="1"/>
              <p:nvPr/>
            </p:nvSpPr>
            <p:spPr>
              <a:xfrm>
                <a:off x="1000168" y="2567375"/>
                <a:ext cx="5248232" cy="9678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Hypothesis Testing: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𝑀𝑜𝑛𝑡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𝑙𝑦𝐼𝑛𝑐𝑜𝑚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𝑚𝑎𝑙𝑒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𝑀𝑜𝑛𝑡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𝑙𝑦𝐼𝑛𝑐𝑜𝑚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𝑓𝑒𝑚𝑎𝑙𝑒</m:t>
                          </m:r>
                        </m:sub>
                      </m:sSub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𝑀𝑜𝑛𝑡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𝑙𝑦𝐼𝑛𝑐𝑜𝑚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𝑚𝑎𝑙𝑒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𝑀𝑜𝑛𝑡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𝑙𝑦𝐼𝑛𝑐𝑜𝑚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𝑓𝑒𝑚𝑎𝑙𝑒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ABA0F46-7633-20B7-C40A-4752FBA5C4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0168" y="2567375"/>
                <a:ext cx="5248232" cy="967829"/>
              </a:xfrm>
              <a:prstGeom prst="rect">
                <a:avLst/>
              </a:prstGeom>
              <a:blipFill>
                <a:blip r:embed="rId3"/>
                <a:stretch>
                  <a:fillRect l="-929" t="-3145" b="-31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259F7FD6-2BD7-568D-A44D-AEC6910481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0848" y="3670363"/>
            <a:ext cx="5934903" cy="116221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7480490-B551-F695-963F-BE5492501900}"/>
              </a:ext>
            </a:extLst>
          </p:cNvPr>
          <p:cNvSpPr txBox="1"/>
          <p:nvPr/>
        </p:nvSpPr>
        <p:spPr>
          <a:xfrm>
            <a:off x="854776" y="5247407"/>
            <a:ext cx="859472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Remarks: </a:t>
            </a:r>
            <a:r>
              <a:rPr lang="th-TH" dirty="0"/>
              <a:t>ตาม </a:t>
            </a:r>
            <a:r>
              <a:rPr lang="en-US" dirty="0"/>
              <a:t>default </a:t>
            </a:r>
            <a:r>
              <a:rPr lang="th-TH" dirty="0"/>
              <a:t>จะเป็นการ </a:t>
            </a:r>
            <a:r>
              <a:rPr lang="en-US" dirty="0"/>
              <a:t>test </a:t>
            </a:r>
            <a:r>
              <a:rPr lang="th-TH" dirty="0"/>
              <a:t>แบบสองหาง </a:t>
            </a:r>
            <a:r>
              <a:rPr lang="en-US" dirty="0"/>
              <a:t>“two-sided”</a:t>
            </a:r>
            <a:r>
              <a:rPr lang="th-TH" dirty="0"/>
              <a:t> สามารถกดระบุ </a:t>
            </a:r>
            <a:r>
              <a:rPr lang="en-US" dirty="0"/>
              <a:t>alternative =“Greater”</a:t>
            </a:r>
            <a:r>
              <a:rPr lang="th-TH" dirty="0"/>
              <a:t> ได้ </a:t>
            </a:r>
          </a:p>
          <a:p>
            <a:r>
              <a:rPr lang="th-TH" dirty="0"/>
              <a:t>แต่ต้องอัพเดท</a:t>
            </a:r>
            <a:r>
              <a:rPr lang="en-US" dirty="0"/>
              <a:t> package </a:t>
            </a:r>
            <a:r>
              <a:rPr lang="en-US" dirty="0" err="1"/>
              <a:t>scipy</a:t>
            </a:r>
            <a:r>
              <a:rPr lang="en-US" dirty="0"/>
              <a:t> </a:t>
            </a:r>
            <a:r>
              <a:rPr lang="th-TH" dirty="0"/>
              <a:t>แต่ไม่สามารถทำได้ใน </a:t>
            </a:r>
            <a:r>
              <a:rPr lang="en-US" dirty="0" err="1"/>
              <a:t>colab</a:t>
            </a:r>
            <a:endParaRPr lang="en-US" dirty="0"/>
          </a:p>
          <a:p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inherit"/>
              </a:rPr>
              <a:t>	pip install --upgrade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inherit"/>
              </a:rPr>
              <a:t>scipy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3736642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59FA70-A94C-4E15-BE11-FB9F25A49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353800" cy="132556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Plantagenet Cherokee" panose="02020602070100000000" pitchFamily="18" charset="0"/>
              </a:rPr>
              <a:t>HR Attrition – Two Group Testing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1404D36-4329-4354-9CA5-2F0E55BA9447}"/>
              </a:ext>
            </a:extLst>
          </p:cNvPr>
          <p:cNvSpPr/>
          <p:nvPr/>
        </p:nvSpPr>
        <p:spPr>
          <a:xfrm>
            <a:off x="0" y="648345"/>
            <a:ext cx="161169" cy="5799391"/>
          </a:xfrm>
          <a:prstGeom prst="rect">
            <a:avLst/>
          </a:prstGeom>
          <a:solidFill>
            <a:srgbClr val="F9C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7C833EF4-240C-49A1-A1C2-83CCACD8731D}"/>
              </a:ext>
            </a:extLst>
          </p:cNvPr>
          <p:cNvSpPr txBox="1">
            <a:spLocks/>
          </p:cNvSpPr>
          <p:nvPr/>
        </p:nvSpPr>
        <p:spPr>
          <a:xfrm>
            <a:off x="9335397" y="63281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AE1514C-5E56-4738-A1FF-4B1CFD2A3E36}" type="slidenum">
              <a:rPr lang="en-US" sz="1400" smtClean="0"/>
              <a:pPr/>
              <a:t>137</a:t>
            </a:fld>
            <a:endParaRPr lang="en-US" sz="1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6C196B5-A995-6A6E-1DCC-7567AC142834}"/>
              </a:ext>
            </a:extLst>
          </p:cNvPr>
          <p:cNvSpPr txBox="1"/>
          <p:nvPr/>
        </p:nvSpPr>
        <p:spPr>
          <a:xfrm>
            <a:off x="921877" y="1406952"/>
            <a:ext cx="7594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dirty="0"/>
              <a:t>ทำการแยก </a:t>
            </a:r>
            <a:r>
              <a:rPr lang="en-US" dirty="0" err="1"/>
              <a:t>Dataframe</a:t>
            </a:r>
            <a:r>
              <a:rPr lang="en-US" dirty="0"/>
              <a:t> </a:t>
            </a:r>
            <a:r>
              <a:rPr lang="th-TH" dirty="0"/>
              <a:t>เป็นส่วนของ </a:t>
            </a:r>
            <a:r>
              <a:rPr lang="en-US" dirty="0"/>
              <a:t>feature </a:t>
            </a:r>
            <a:r>
              <a:rPr lang="th-TH" dirty="0"/>
              <a:t>และ </a:t>
            </a:r>
            <a:r>
              <a:rPr lang="en-US" dirty="0"/>
              <a:t>output </a:t>
            </a:r>
            <a:r>
              <a:rPr lang="th-TH" dirty="0"/>
              <a:t>จากนั้นตรวจสอบ </a:t>
            </a:r>
            <a:r>
              <a:rPr lang="en-US" dirty="0"/>
              <a:t>dimension </a:t>
            </a:r>
            <a:r>
              <a:rPr lang="th-TH" dirty="0"/>
              <a:t>ด้วย </a:t>
            </a:r>
            <a:r>
              <a:rPr lang="en-US" dirty="0"/>
              <a:t>.shape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FD97CD6-EB39-EAFA-258A-FB9C54B2F6D3}"/>
              </a:ext>
            </a:extLst>
          </p:cNvPr>
          <p:cNvSpPr txBox="1"/>
          <p:nvPr/>
        </p:nvSpPr>
        <p:spPr>
          <a:xfrm>
            <a:off x="838200" y="3753953"/>
            <a:ext cx="6365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dirty="0"/>
              <a:t>ใช้ </a:t>
            </a:r>
            <a:r>
              <a:rPr lang="en-US" dirty="0"/>
              <a:t>pair plot </a:t>
            </a:r>
            <a:r>
              <a:rPr lang="th-TH" dirty="0"/>
              <a:t>เพื่อหาความสัมพันธ์ระหว่างสองตัวแปร (หากคล้ายกันมากควรเลือกใช้แค่ตัวเดียว)</a:t>
            </a:r>
            <a:endParaRPr lang="en-US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6885FF19-F158-5D5D-5C45-DB2346843F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661" y="4123285"/>
            <a:ext cx="2216936" cy="242001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0D4DC4F-6666-455C-C743-7E0255993B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8661" y="1903056"/>
            <a:ext cx="3372321" cy="1638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963826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59FA70-A94C-4E15-BE11-FB9F25A49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353800" cy="132556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Plantagenet Cherokee" panose="02020602070100000000" pitchFamily="18" charset="0"/>
              </a:rPr>
              <a:t>HR Attrition – Two Group Testing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1404D36-4329-4354-9CA5-2F0E55BA9447}"/>
              </a:ext>
            </a:extLst>
          </p:cNvPr>
          <p:cNvSpPr/>
          <p:nvPr/>
        </p:nvSpPr>
        <p:spPr>
          <a:xfrm>
            <a:off x="0" y="648345"/>
            <a:ext cx="161169" cy="5799391"/>
          </a:xfrm>
          <a:prstGeom prst="rect">
            <a:avLst/>
          </a:prstGeom>
          <a:solidFill>
            <a:srgbClr val="F9C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7C833EF4-240C-49A1-A1C2-83CCACD8731D}"/>
              </a:ext>
            </a:extLst>
          </p:cNvPr>
          <p:cNvSpPr txBox="1">
            <a:spLocks/>
          </p:cNvSpPr>
          <p:nvPr/>
        </p:nvSpPr>
        <p:spPr>
          <a:xfrm>
            <a:off x="9335397" y="63281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AE1514C-5E56-4738-A1FF-4B1CFD2A3E36}" type="slidenum">
              <a:rPr lang="en-US" sz="1400" smtClean="0"/>
              <a:pPr/>
              <a:t>138</a:t>
            </a:fld>
            <a:endParaRPr lang="en-US" sz="1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FD97CD6-EB39-EAFA-258A-FB9C54B2F6D3}"/>
              </a:ext>
            </a:extLst>
          </p:cNvPr>
          <p:cNvSpPr txBox="1"/>
          <p:nvPr/>
        </p:nvSpPr>
        <p:spPr>
          <a:xfrm>
            <a:off x="838200" y="1690688"/>
            <a:ext cx="6365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dirty="0"/>
              <a:t>ใช้ </a:t>
            </a:r>
            <a:r>
              <a:rPr lang="en-US" dirty="0"/>
              <a:t>pair plot </a:t>
            </a:r>
            <a:r>
              <a:rPr lang="th-TH" dirty="0"/>
              <a:t>เพื่อหาความสัมพันธ์ระหว่างสองตัวแปร (หากคล้ายกันมากควรเลือกใช้แค่ตัวเดียว)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AE423A-34EC-B5DA-62B8-4F62D9A03F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261" y="2437764"/>
            <a:ext cx="3636020" cy="3890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572146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59FA70-A94C-4E15-BE11-FB9F25A49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353800" cy="132556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Plantagenet Cherokee" panose="02020602070100000000" pitchFamily="18" charset="0"/>
              </a:rPr>
              <a:t>HR Attrition – Two Group Testing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1404D36-4329-4354-9CA5-2F0E55BA9447}"/>
              </a:ext>
            </a:extLst>
          </p:cNvPr>
          <p:cNvSpPr/>
          <p:nvPr/>
        </p:nvSpPr>
        <p:spPr>
          <a:xfrm>
            <a:off x="0" y="648345"/>
            <a:ext cx="161169" cy="5799391"/>
          </a:xfrm>
          <a:prstGeom prst="rect">
            <a:avLst/>
          </a:prstGeom>
          <a:solidFill>
            <a:srgbClr val="F9C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7C833EF4-240C-49A1-A1C2-83CCACD8731D}"/>
              </a:ext>
            </a:extLst>
          </p:cNvPr>
          <p:cNvSpPr txBox="1">
            <a:spLocks/>
          </p:cNvSpPr>
          <p:nvPr/>
        </p:nvSpPr>
        <p:spPr>
          <a:xfrm>
            <a:off x="9335397" y="63281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AE1514C-5E56-4738-A1FF-4B1CFD2A3E36}" type="slidenum">
              <a:rPr lang="en-US" sz="1400" smtClean="0"/>
              <a:pPr/>
              <a:t>139</a:t>
            </a:fld>
            <a:endParaRPr lang="en-US" sz="1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6C196B5-A995-6A6E-1DCC-7567AC142834}"/>
              </a:ext>
            </a:extLst>
          </p:cNvPr>
          <p:cNvSpPr txBox="1"/>
          <p:nvPr/>
        </p:nvSpPr>
        <p:spPr>
          <a:xfrm>
            <a:off x="921877" y="1406952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 </a:t>
            </a:r>
            <a:r>
              <a:rPr lang="th-TH" dirty="0"/>
              <a:t>เพิ่มคอลัมน์เลข </a:t>
            </a:r>
            <a:r>
              <a:rPr lang="en-US" dirty="0"/>
              <a:t>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C7E2CC-2F4D-350E-EB2A-ED35F6C8A6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003" y="1897108"/>
            <a:ext cx="3467584" cy="2896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3069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40547FA-6C2C-478D-88CC-C4A96E3B3A39}"/>
              </a:ext>
            </a:extLst>
          </p:cNvPr>
          <p:cNvSpPr/>
          <p:nvPr/>
        </p:nvSpPr>
        <p:spPr>
          <a:xfrm>
            <a:off x="0" y="648345"/>
            <a:ext cx="161169" cy="5799391"/>
          </a:xfrm>
          <a:prstGeom prst="rect">
            <a:avLst/>
          </a:prstGeom>
          <a:solidFill>
            <a:srgbClr val="F9C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F117990C-DDEC-420D-B97A-40B11AEC10EB}"/>
              </a:ext>
            </a:extLst>
          </p:cNvPr>
          <p:cNvSpPr txBox="1">
            <a:spLocks/>
          </p:cNvSpPr>
          <p:nvPr/>
        </p:nvSpPr>
        <p:spPr>
          <a:xfrm>
            <a:off x="9335397" y="63281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AE1514C-5E56-4738-A1FF-4B1CFD2A3E36}" type="slidenum">
              <a:rPr lang="en-US" sz="1400" smtClean="0"/>
              <a:pPr/>
              <a:t>14</a:t>
            </a:fld>
            <a:endParaRPr lang="en-US" sz="140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BC41BEC-AD83-4696-B992-5D5D9352A00E}"/>
              </a:ext>
            </a:extLst>
          </p:cNvPr>
          <p:cNvGrpSpPr/>
          <p:nvPr/>
        </p:nvGrpSpPr>
        <p:grpSpPr>
          <a:xfrm>
            <a:off x="11099955" y="5666880"/>
            <a:ext cx="175680" cy="128160"/>
            <a:chOff x="11099955" y="5666880"/>
            <a:chExt cx="175680" cy="128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3507A103-3DAD-4DFB-9BDE-BF974C875CA7}"/>
                    </a:ext>
                  </a:extLst>
                </p14:cNvPr>
                <p14:cNvContentPartPr/>
                <p14:nvPr/>
              </p14:nvContentPartPr>
              <p14:xfrm>
                <a:off x="11128035" y="5791440"/>
                <a:ext cx="3600" cy="36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3507A103-3DAD-4DFB-9BDE-BF974C875CA7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1065035" y="5728440"/>
                  <a:ext cx="12924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0E3F99BE-B8B2-4E13-9C2E-DF72A0327545}"/>
                    </a:ext>
                  </a:extLst>
                </p14:cNvPr>
                <p14:cNvContentPartPr/>
                <p14:nvPr/>
              </p14:nvContentPartPr>
              <p14:xfrm>
                <a:off x="11099955" y="5666880"/>
                <a:ext cx="175680" cy="1004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0E3F99BE-B8B2-4E13-9C2E-DF72A0327545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1037084" y="5604105"/>
                  <a:ext cx="301063" cy="225631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198CEC79-D589-4C7D-91CB-5AAAB5DD58B0}"/>
                  </a:ext>
                </a:extLst>
              </p14:cNvPr>
              <p14:cNvContentPartPr/>
              <p14:nvPr/>
            </p14:nvContentPartPr>
            <p14:xfrm>
              <a:off x="10004835" y="5689065"/>
              <a:ext cx="159840" cy="13320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198CEC79-D589-4C7D-91CB-5AAAB5DD58B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941977" y="5626065"/>
                <a:ext cx="285198" cy="25884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Title 1">
            <a:extLst>
              <a:ext uri="{FF2B5EF4-FFF2-40B4-BE49-F238E27FC236}">
                <a16:creationId xmlns:a16="http://schemas.microsoft.com/office/drawing/2014/main" id="{DD146FD9-6F41-4A2F-9B20-98D5234CAAC6}"/>
              </a:ext>
            </a:extLst>
          </p:cNvPr>
          <p:cNvSpPr txBox="1">
            <a:spLocks/>
          </p:cNvSpPr>
          <p:nvPr/>
        </p:nvSpPr>
        <p:spPr>
          <a:xfrm>
            <a:off x="504825" y="365125"/>
            <a:ext cx="11182350" cy="11779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Data Types</a:t>
            </a:r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– Level of Measurements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F62EA3-E493-4B9A-A86E-FEF0A45D141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7774" y="1543050"/>
            <a:ext cx="8829421" cy="4188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585332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59FA70-A94C-4E15-BE11-FB9F25A49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353800" cy="132556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Plantagenet Cherokee" panose="02020602070100000000" pitchFamily="18" charset="0"/>
              </a:rPr>
              <a:t>HR Attrition – Two Group Testing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1404D36-4329-4354-9CA5-2F0E55BA9447}"/>
              </a:ext>
            </a:extLst>
          </p:cNvPr>
          <p:cNvSpPr/>
          <p:nvPr/>
        </p:nvSpPr>
        <p:spPr>
          <a:xfrm>
            <a:off x="0" y="648345"/>
            <a:ext cx="161169" cy="5799391"/>
          </a:xfrm>
          <a:prstGeom prst="rect">
            <a:avLst/>
          </a:prstGeom>
          <a:solidFill>
            <a:srgbClr val="F9C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7C833EF4-240C-49A1-A1C2-83CCACD8731D}"/>
              </a:ext>
            </a:extLst>
          </p:cNvPr>
          <p:cNvSpPr txBox="1">
            <a:spLocks/>
          </p:cNvSpPr>
          <p:nvPr/>
        </p:nvSpPr>
        <p:spPr>
          <a:xfrm>
            <a:off x="9335397" y="63281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AE1514C-5E56-4738-A1FF-4B1CFD2A3E36}" type="slidenum">
              <a:rPr lang="en-US" sz="1400" smtClean="0"/>
              <a:pPr/>
              <a:t>140</a:t>
            </a:fld>
            <a:endParaRPr lang="en-US" sz="1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6C196B5-A995-6A6E-1DCC-7567AC142834}"/>
              </a:ext>
            </a:extLst>
          </p:cNvPr>
          <p:cNvSpPr txBox="1"/>
          <p:nvPr/>
        </p:nvSpPr>
        <p:spPr>
          <a:xfrm>
            <a:off x="921877" y="1406952"/>
            <a:ext cx="3045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dirty="0"/>
              <a:t>ใช้</a:t>
            </a:r>
            <a:r>
              <a:rPr lang="en-US" dirty="0"/>
              <a:t> OLS method </a:t>
            </a:r>
            <a:r>
              <a:rPr lang="th-TH" dirty="0"/>
              <a:t>เพื่อหา </a:t>
            </a:r>
            <a:r>
              <a:rPr lang="en-US" dirty="0"/>
              <a:t>parameter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C2FFB92-2348-D4AB-ED36-18057F7413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830" y="1929812"/>
            <a:ext cx="4935966" cy="383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719428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59FA70-A94C-4E15-BE11-FB9F25A49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353800" cy="132556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Plantagenet Cherokee" panose="02020602070100000000" pitchFamily="18" charset="0"/>
              </a:rPr>
              <a:t>HR Attrition – One hot encoding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1404D36-4329-4354-9CA5-2F0E55BA9447}"/>
              </a:ext>
            </a:extLst>
          </p:cNvPr>
          <p:cNvSpPr/>
          <p:nvPr/>
        </p:nvSpPr>
        <p:spPr>
          <a:xfrm>
            <a:off x="0" y="648345"/>
            <a:ext cx="161169" cy="5799391"/>
          </a:xfrm>
          <a:prstGeom prst="rect">
            <a:avLst/>
          </a:prstGeom>
          <a:solidFill>
            <a:srgbClr val="F9C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7C833EF4-240C-49A1-A1C2-83CCACD8731D}"/>
              </a:ext>
            </a:extLst>
          </p:cNvPr>
          <p:cNvSpPr txBox="1">
            <a:spLocks/>
          </p:cNvSpPr>
          <p:nvPr/>
        </p:nvSpPr>
        <p:spPr>
          <a:xfrm>
            <a:off x="9335397" y="63281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AE1514C-5E56-4738-A1FF-4B1CFD2A3E36}" type="slidenum">
              <a:rPr lang="en-US" sz="1400" smtClean="0"/>
              <a:pPr/>
              <a:t>141</a:t>
            </a:fld>
            <a:endParaRPr lang="en-US" sz="1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6C196B5-A995-6A6E-1DCC-7567AC142834}"/>
              </a:ext>
            </a:extLst>
          </p:cNvPr>
          <p:cNvSpPr txBox="1"/>
          <p:nvPr/>
        </p:nvSpPr>
        <p:spPr>
          <a:xfrm>
            <a:off x="921877" y="1406952"/>
            <a:ext cx="5309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dirty="0"/>
              <a:t>บางตัวแปรเป็นประเภท </a:t>
            </a:r>
            <a:r>
              <a:rPr lang="en-US" dirty="0"/>
              <a:t>Categorical </a:t>
            </a:r>
            <a:r>
              <a:rPr lang="th-TH" dirty="0"/>
              <a:t>จำเป็นต้องใช้ </a:t>
            </a:r>
            <a:r>
              <a:rPr lang="en-US" dirty="0"/>
              <a:t>One hot encoding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12B3EA-1844-B24B-1DE1-1A85B51642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0857" y="2024362"/>
            <a:ext cx="5753903" cy="2591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953090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59FA70-A94C-4E15-BE11-FB9F25A49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353800" cy="132556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Plantagenet Cherokee" panose="02020602070100000000" pitchFamily="18" charset="0"/>
              </a:rPr>
              <a:t>HR Attrition – One hot encoding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1404D36-4329-4354-9CA5-2F0E55BA9447}"/>
              </a:ext>
            </a:extLst>
          </p:cNvPr>
          <p:cNvSpPr/>
          <p:nvPr/>
        </p:nvSpPr>
        <p:spPr>
          <a:xfrm>
            <a:off x="0" y="648345"/>
            <a:ext cx="161169" cy="5799391"/>
          </a:xfrm>
          <a:prstGeom prst="rect">
            <a:avLst/>
          </a:prstGeom>
          <a:solidFill>
            <a:srgbClr val="F9C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7C833EF4-240C-49A1-A1C2-83CCACD8731D}"/>
              </a:ext>
            </a:extLst>
          </p:cNvPr>
          <p:cNvSpPr txBox="1">
            <a:spLocks/>
          </p:cNvSpPr>
          <p:nvPr/>
        </p:nvSpPr>
        <p:spPr>
          <a:xfrm>
            <a:off x="9335397" y="63281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AE1514C-5E56-4738-A1FF-4B1CFD2A3E36}" type="slidenum">
              <a:rPr lang="en-US" sz="1400" smtClean="0"/>
              <a:pPr/>
              <a:t>142</a:t>
            </a:fld>
            <a:endParaRPr lang="en-US" sz="1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6C196B5-A995-6A6E-1DCC-7567AC142834}"/>
              </a:ext>
            </a:extLst>
          </p:cNvPr>
          <p:cNvSpPr txBox="1"/>
          <p:nvPr/>
        </p:nvSpPr>
        <p:spPr>
          <a:xfrm>
            <a:off x="921877" y="1406952"/>
            <a:ext cx="5309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dirty="0"/>
              <a:t>บางตัวแปรเป็นประเภท </a:t>
            </a:r>
            <a:r>
              <a:rPr lang="en-US" dirty="0"/>
              <a:t>Categorical </a:t>
            </a:r>
            <a:r>
              <a:rPr lang="th-TH" dirty="0"/>
              <a:t>จำเป็นต้องใช้ </a:t>
            </a:r>
            <a:r>
              <a:rPr lang="en-US" dirty="0"/>
              <a:t>One hot encoding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12B3EA-1844-B24B-1DE1-1A85B51642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0857" y="2024362"/>
            <a:ext cx="5753903" cy="2591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950699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59FA70-A94C-4E15-BE11-FB9F25A49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353800" cy="132556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Plantagenet Cherokee" panose="02020602070100000000" pitchFamily="18" charset="0"/>
              </a:rPr>
              <a:t>HR Attrition – One hot encoding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1404D36-4329-4354-9CA5-2F0E55BA9447}"/>
              </a:ext>
            </a:extLst>
          </p:cNvPr>
          <p:cNvSpPr/>
          <p:nvPr/>
        </p:nvSpPr>
        <p:spPr>
          <a:xfrm>
            <a:off x="0" y="648345"/>
            <a:ext cx="161169" cy="5799391"/>
          </a:xfrm>
          <a:prstGeom prst="rect">
            <a:avLst/>
          </a:prstGeom>
          <a:solidFill>
            <a:srgbClr val="F9C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7C833EF4-240C-49A1-A1C2-83CCACD8731D}"/>
              </a:ext>
            </a:extLst>
          </p:cNvPr>
          <p:cNvSpPr txBox="1">
            <a:spLocks/>
          </p:cNvSpPr>
          <p:nvPr/>
        </p:nvSpPr>
        <p:spPr>
          <a:xfrm>
            <a:off x="9335397" y="63281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AE1514C-5E56-4738-A1FF-4B1CFD2A3E36}" type="slidenum">
              <a:rPr lang="en-US" sz="1400" smtClean="0"/>
              <a:pPr/>
              <a:t>143</a:t>
            </a:fld>
            <a:endParaRPr lang="en-US" sz="1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6C196B5-A995-6A6E-1DCC-7567AC142834}"/>
              </a:ext>
            </a:extLst>
          </p:cNvPr>
          <p:cNvSpPr txBox="1"/>
          <p:nvPr/>
        </p:nvSpPr>
        <p:spPr>
          <a:xfrm>
            <a:off x="921877" y="1406952"/>
            <a:ext cx="1831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dirty="0"/>
              <a:t>ลองทำ </a:t>
            </a:r>
            <a:r>
              <a:rPr lang="en-US" dirty="0"/>
              <a:t>residual plot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5B71781-C520-92A9-C4AE-AA71DC6AE4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6243" y="2088254"/>
            <a:ext cx="4382112" cy="3362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397985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59FA70-A94C-4E15-BE11-FB9F25A49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353800" cy="132556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Plantagenet Cherokee" panose="02020602070100000000" pitchFamily="18" charset="0"/>
              </a:rPr>
              <a:t>HR Attrition – One hot encoding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1404D36-4329-4354-9CA5-2F0E55BA9447}"/>
              </a:ext>
            </a:extLst>
          </p:cNvPr>
          <p:cNvSpPr/>
          <p:nvPr/>
        </p:nvSpPr>
        <p:spPr>
          <a:xfrm>
            <a:off x="0" y="648345"/>
            <a:ext cx="161169" cy="5799391"/>
          </a:xfrm>
          <a:prstGeom prst="rect">
            <a:avLst/>
          </a:prstGeom>
          <a:solidFill>
            <a:srgbClr val="F9C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7C833EF4-240C-49A1-A1C2-83CCACD8731D}"/>
              </a:ext>
            </a:extLst>
          </p:cNvPr>
          <p:cNvSpPr txBox="1">
            <a:spLocks/>
          </p:cNvSpPr>
          <p:nvPr/>
        </p:nvSpPr>
        <p:spPr>
          <a:xfrm>
            <a:off x="9335397" y="63281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AE1514C-5E56-4738-A1FF-4B1CFD2A3E36}" type="slidenum">
              <a:rPr lang="en-US" sz="1400" smtClean="0"/>
              <a:pPr/>
              <a:t>144</a:t>
            </a:fld>
            <a:endParaRPr lang="en-US" sz="1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6C196B5-A995-6A6E-1DCC-7567AC142834}"/>
              </a:ext>
            </a:extLst>
          </p:cNvPr>
          <p:cNvSpPr txBox="1"/>
          <p:nvPr/>
        </p:nvSpPr>
        <p:spPr>
          <a:xfrm>
            <a:off x="921877" y="1406952"/>
            <a:ext cx="1497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dirty="0"/>
              <a:t>ทำการ </a:t>
            </a:r>
            <a:r>
              <a:rPr lang="en-US" dirty="0"/>
              <a:t>fit model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3BF174-EC8B-2379-AF6A-3D4546FA24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7191" y="1886211"/>
            <a:ext cx="4460126" cy="4441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728139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40547FA-6C2C-478D-88CC-C4A96E3B3A39}"/>
              </a:ext>
            </a:extLst>
          </p:cNvPr>
          <p:cNvSpPr/>
          <p:nvPr/>
        </p:nvSpPr>
        <p:spPr>
          <a:xfrm>
            <a:off x="0" y="648345"/>
            <a:ext cx="161169" cy="5799391"/>
          </a:xfrm>
          <a:prstGeom prst="rect">
            <a:avLst/>
          </a:prstGeom>
          <a:solidFill>
            <a:srgbClr val="F9C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F117990C-DDEC-420D-B97A-40B11AEC10EB}"/>
              </a:ext>
            </a:extLst>
          </p:cNvPr>
          <p:cNvSpPr txBox="1">
            <a:spLocks/>
          </p:cNvSpPr>
          <p:nvPr/>
        </p:nvSpPr>
        <p:spPr>
          <a:xfrm>
            <a:off x="9335397" y="63281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AE1514C-5E56-4738-A1FF-4B1CFD2A3E36}" type="slidenum">
              <a:rPr lang="en-US" sz="1400" smtClean="0"/>
              <a:pPr/>
              <a:t>145</a:t>
            </a:fld>
            <a:endParaRPr lang="en-US" sz="140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D146FD9-6F41-4A2F-9B20-98D5234CAAC6}"/>
              </a:ext>
            </a:extLst>
          </p:cNvPr>
          <p:cNvSpPr txBox="1">
            <a:spLocks/>
          </p:cNvSpPr>
          <p:nvPr/>
        </p:nvSpPr>
        <p:spPr>
          <a:xfrm>
            <a:off x="504825" y="365125"/>
            <a:ext cx="11182350" cy="11779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Quiz</a:t>
            </a:r>
            <a:endParaRPr lang="en-US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FCD379-3923-0DB1-70DA-2566190ED610}"/>
              </a:ext>
            </a:extLst>
          </p:cNvPr>
          <p:cNvSpPr txBox="1"/>
          <p:nvPr/>
        </p:nvSpPr>
        <p:spPr>
          <a:xfrm>
            <a:off x="1012724" y="1317522"/>
            <a:ext cx="223330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dirty="0"/>
              <a:t>ให้กรอกแบบฟอร์มผ่านลิงค์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2"/>
              </a:rPr>
              <a:t>https://tinyurl.com/6y7rym54</a:t>
            </a:r>
            <a:endParaRPr lang="th-TH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F91D60-0D58-8FEC-609B-1900291B71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109" y="2581213"/>
            <a:ext cx="4513130" cy="338651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60840E7-36E9-7A66-C69D-C3C7FB0AA56C}"/>
              </a:ext>
            </a:extLst>
          </p:cNvPr>
          <p:cNvSpPr/>
          <p:nvPr/>
        </p:nvSpPr>
        <p:spPr>
          <a:xfrm>
            <a:off x="1456278" y="3193249"/>
            <a:ext cx="2939553" cy="23575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D8ABFBB-36FB-D7F4-C6AA-AA818607180F}"/>
              </a:ext>
            </a:extLst>
          </p:cNvPr>
          <p:cNvSpPr txBox="1"/>
          <p:nvPr/>
        </p:nvSpPr>
        <p:spPr>
          <a:xfrm>
            <a:off x="3801693" y="3942089"/>
            <a:ext cx="93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dirty="0"/>
              <a:t>รหัสนักเรียน</a:t>
            </a:r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D913D0C-2E36-B7BC-B6E4-25266A026604}"/>
              </a:ext>
            </a:extLst>
          </p:cNvPr>
          <p:cNvSpPr txBox="1"/>
          <p:nvPr/>
        </p:nvSpPr>
        <p:spPr>
          <a:xfrm>
            <a:off x="3882595" y="4880247"/>
            <a:ext cx="1627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dirty="0"/>
              <a:t>ลิงค์จาก </a:t>
            </a:r>
            <a:r>
              <a:rPr lang="en-US" dirty="0"/>
              <a:t>Google Form</a:t>
            </a:r>
          </a:p>
        </p:txBody>
      </p:sp>
    </p:spTree>
    <p:extLst>
      <p:ext uri="{BB962C8B-B14F-4D97-AF65-F5344CB8AC3E}">
        <p14:creationId xmlns:p14="http://schemas.microsoft.com/office/powerpoint/2010/main" val="2543611138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40547FA-6C2C-478D-88CC-C4A96E3B3A39}"/>
              </a:ext>
            </a:extLst>
          </p:cNvPr>
          <p:cNvSpPr/>
          <p:nvPr/>
        </p:nvSpPr>
        <p:spPr>
          <a:xfrm>
            <a:off x="0" y="648345"/>
            <a:ext cx="161169" cy="5799391"/>
          </a:xfrm>
          <a:prstGeom prst="rect">
            <a:avLst/>
          </a:prstGeom>
          <a:solidFill>
            <a:srgbClr val="F9C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F117990C-DDEC-420D-B97A-40B11AEC10EB}"/>
              </a:ext>
            </a:extLst>
          </p:cNvPr>
          <p:cNvSpPr txBox="1">
            <a:spLocks/>
          </p:cNvSpPr>
          <p:nvPr/>
        </p:nvSpPr>
        <p:spPr>
          <a:xfrm>
            <a:off x="9335397" y="63281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AE1514C-5E56-4738-A1FF-4B1CFD2A3E36}" type="slidenum">
              <a:rPr lang="en-US" sz="1400" smtClean="0"/>
              <a:pPr/>
              <a:t>146</a:t>
            </a:fld>
            <a:endParaRPr lang="en-US" sz="140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D146FD9-6F41-4A2F-9B20-98D5234CAAC6}"/>
              </a:ext>
            </a:extLst>
          </p:cNvPr>
          <p:cNvSpPr txBox="1">
            <a:spLocks/>
          </p:cNvSpPr>
          <p:nvPr/>
        </p:nvSpPr>
        <p:spPr>
          <a:xfrm>
            <a:off x="504825" y="365125"/>
            <a:ext cx="11182350" cy="11779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How to get the link</a:t>
            </a:r>
            <a:endParaRPr lang="en-US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20E5F6B-4EC9-C5C7-A7DE-47FA66F04C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0280" y="1237905"/>
            <a:ext cx="7430537" cy="462027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CF7B455-E152-2B60-579F-6B4B7CF78C79}"/>
              </a:ext>
            </a:extLst>
          </p:cNvPr>
          <p:cNvSpPr/>
          <p:nvPr/>
        </p:nvSpPr>
        <p:spPr>
          <a:xfrm>
            <a:off x="7348756" y="1325461"/>
            <a:ext cx="989901" cy="4278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1240EBB-4F8E-59D1-CA60-2214CD4776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8528" y="2687667"/>
            <a:ext cx="5774019" cy="1180026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B857D1E-E196-AABB-25AE-61AA0EE57E50}"/>
              </a:ext>
            </a:extLst>
          </p:cNvPr>
          <p:cNvCxnSpPr/>
          <p:nvPr/>
        </p:nvCxnSpPr>
        <p:spPr>
          <a:xfrm>
            <a:off x="7432646" y="1753299"/>
            <a:ext cx="335560" cy="149324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478619E9-0563-A3A6-9534-84D5E9008FC1}"/>
              </a:ext>
            </a:extLst>
          </p:cNvPr>
          <p:cNvSpPr/>
          <p:nvPr/>
        </p:nvSpPr>
        <p:spPr>
          <a:xfrm>
            <a:off x="7432646" y="3247937"/>
            <a:ext cx="989901" cy="4278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91585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40547FA-6C2C-478D-88CC-C4A96E3B3A39}"/>
              </a:ext>
            </a:extLst>
          </p:cNvPr>
          <p:cNvSpPr/>
          <p:nvPr/>
        </p:nvSpPr>
        <p:spPr>
          <a:xfrm>
            <a:off x="0" y="648345"/>
            <a:ext cx="161169" cy="5799391"/>
          </a:xfrm>
          <a:prstGeom prst="rect">
            <a:avLst/>
          </a:prstGeom>
          <a:solidFill>
            <a:srgbClr val="F9C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F117990C-DDEC-420D-B97A-40B11AEC10EB}"/>
              </a:ext>
            </a:extLst>
          </p:cNvPr>
          <p:cNvSpPr txBox="1">
            <a:spLocks/>
          </p:cNvSpPr>
          <p:nvPr/>
        </p:nvSpPr>
        <p:spPr>
          <a:xfrm>
            <a:off x="9335397" y="63281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AE1514C-5E56-4738-A1FF-4B1CFD2A3E36}" type="slidenum">
              <a:rPr lang="en-US" sz="1400" smtClean="0"/>
              <a:pPr/>
              <a:t>15</a:t>
            </a:fld>
            <a:endParaRPr lang="en-US" sz="140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BC41BEC-AD83-4696-B992-5D5D9352A00E}"/>
              </a:ext>
            </a:extLst>
          </p:cNvPr>
          <p:cNvGrpSpPr/>
          <p:nvPr/>
        </p:nvGrpSpPr>
        <p:grpSpPr>
          <a:xfrm>
            <a:off x="11099955" y="5666880"/>
            <a:ext cx="175680" cy="128160"/>
            <a:chOff x="11099955" y="5666880"/>
            <a:chExt cx="175680" cy="128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3507A103-3DAD-4DFB-9BDE-BF974C875CA7}"/>
                    </a:ext>
                  </a:extLst>
                </p14:cNvPr>
                <p14:cNvContentPartPr/>
                <p14:nvPr/>
              </p14:nvContentPartPr>
              <p14:xfrm>
                <a:off x="11128035" y="5791440"/>
                <a:ext cx="3600" cy="36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3507A103-3DAD-4DFB-9BDE-BF974C875CA7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1065035" y="5728440"/>
                  <a:ext cx="12924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0E3F99BE-B8B2-4E13-9C2E-DF72A0327545}"/>
                    </a:ext>
                  </a:extLst>
                </p14:cNvPr>
                <p14:cNvContentPartPr/>
                <p14:nvPr/>
              </p14:nvContentPartPr>
              <p14:xfrm>
                <a:off x="11099955" y="5666880"/>
                <a:ext cx="175680" cy="1004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0E3F99BE-B8B2-4E13-9C2E-DF72A0327545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1037084" y="5604105"/>
                  <a:ext cx="301063" cy="225631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198CEC79-D589-4C7D-91CB-5AAAB5DD58B0}"/>
                  </a:ext>
                </a:extLst>
              </p14:cNvPr>
              <p14:cNvContentPartPr/>
              <p14:nvPr/>
            </p14:nvContentPartPr>
            <p14:xfrm>
              <a:off x="10004835" y="5689065"/>
              <a:ext cx="159840" cy="13320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198CEC79-D589-4C7D-91CB-5AAAB5DD58B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941977" y="5626065"/>
                <a:ext cx="285198" cy="25884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Title 1">
            <a:extLst>
              <a:ext uri="{FF2B5EF4-FFF2-40B4-BE49-F238E27FC236}">
                <a16:creationId xmlns:a16="http://schemas.microsoft.com/office/drawing/2014/main" id="{DD146FD9-6F41-4A2F-9B20-98D5234CAAC6}"/>
              </a:ext>
            </a:extLst>
          </p:cNvPr>
          <p:cNvSpPr txBox="1">
            <a:spLocks/>
          </p:cNvSpPr>
          <p:nvPr/>
        </p:nvSpPr>
        <p:spPr>
          <a:xfrm>
            <a:off x="504825" y="365125"/>
            <a:ext cx="11182350" cy="11779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Meaningful Zero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57723BE-04C4-44BE-BCCD-F09AD535E8BF}"/>
              </a:ext>
            </a:extLst>
          </p:cNvPr>
          <p:cNvSpPr txBox="1"/>
          <p:nvPr/>
        </p:nvSpPr>
        <p:spPr>
          <a:xfrm>
            <a:off x="369132" y="1428274"/>
            <a:ext cx="11031051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400" b="1" i="0" u="none" strike="noStrike" baseline="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ข้อมูลที่เป็น </a:t>
            </a:r>
            <a:r>
              <a:rPr lang="en-US" sz="2400" b="1" i="0" u="none" strike="noStrike" baseline="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Ratio </a:t>
            </a:r>
            <a:r>
              <a:rPr lang="th-TH" sz="2400" b="0" i="0" u="none" strike="noStrike" baseline="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คือ ข้อมูลที่มีค่าเท่ากับ</a:t>
            </a:r>
            <a:r>
              <a:rPr lang="th-TH" sz="2400" b="1" i="0" u="none" strike="noStrike" baseline="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ศูนย์จะมีความหมายเท่ากับศูนย์จริงหรือไม่มีปริมาณจริง </a:t>
            </a:r>
            <a:endParaRPr lang="en-US" sz="2400" b="1" i="0" u="none" strike="noStrike" baseline="0" dirty="0">
              <a:solidFill>
                <a:srgbClr val="00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endParaRPr lang="th-TH" sz="2400" b="0" i="0" u="none" strike="noStrike" baseline="0" dirty="0">
              <a:solidFill>
                <a:srgbClr val="00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lvl="1"/>
            <a:r>
              <a:rPr lang="th-TH" sz="24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  <a:cs typeface="TH Sarabun New" panose="020B0500040200020003" pitchFamily="34" charset="-34"/>
              </a:rPr>
              <a:t>•</a:t>
            </a:r>
            <a:r>
              <a:rPr lang="en-US" sz="24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  <a:cs typeface="TH Sarabun New" panose="020B0500040200020003" pitchFamily="34" charset="-34"/>
              </a:rPr>
              <a:t> </a:t>
            </a:r>
            <a:r>
              <a:rPr lang="th-TH" sz="2400" b="0" i="0" u="none" strike="noStrike" baseline="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ส่วนสูง เท่ากับศูนย์ คือ ไม่มีความสูงเลย </a:t>
            </a:r>
          </a:p>
          <a:p>
            <a:pPr lvl="1"/>
            <a:r>
              <a:rPr lang="th-TH" sz="24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  <a:cs typeface="TH Sarabun New" panose="020B0500040200020003" pitchFamily="34" charset="-34"/>
              </a:rPr>
              <a:t>•</a:t>
            </a:r>
            <a:r>
              <a:rPr lang="en-US" sz="24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  <a:cs typeface="TH Sarabun New" panose="020B0500040200020003" pitchFamily="34" charset="-34"/>
              </a:rPr>
              <a:t> </a:t>
            </a:r>
            <a:r>
              <a:rPr lang="th-TH" sz="2400" b="0" i="0" u="none" strike="noStrike" baseline="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น้าหนัก เท่ากับศูนย์ คือ ไม่มีน้าหนักเลย</a:t>
            </a:r>
          </a:p>
          <a:p>
            <a:pPr lvl="1"/>
            <a:r>
              <a:rPr lang="th-TH" sz="24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  <a:cs typeface="TH Sarabun New" panose="020B0500040200020003" pitchFamily="34" charset="-34"/>
              </a:rPr>
              <a:t>•</a:t>
            </a:r>
            <a:r>
              <a:rPr lang="en-US" sz="24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  <a:cs typeface="TH Sarabun New" panose="020B0500040200020003" pitchFamily="34" charset="-34"/>
              </a:rPr>
              <a:t> </a:t>
            </a:r>
            <a:r>
              <a:rPr lang="th-TH" sz="2400" b="0" i="0" u="none" strike="noStrike" baseline="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ยอดขายเท่ากับศูนย์ คือ ไม่มียอดขายเลย</a:t>
            </a:r>
          </a:p>
          <a:p>
            <a:endParaRPr lang="en-US" sz="2400" b="0" i="0" u="none" strike="noStrike" baseline="0" dirty="0">
              <a:solidFill>
                <a:srgbClr val="00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r>
              <a:rPr lang="th-TH" sz="2400" b="0" i="0" u="none" strike="noStrike" baseline="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แต่ข้อมูลประเภทอื่นๆเช่น </a:t>
            </a:r>
            <a:r>
              <a:rPr lang="en-US" sz="2400" b="0" i="0" u="none" strike="noStrike" baseline="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Nominal Ordinal </a:t>
            </a:r>
            <a:r>
              <a:rPr lang="th-TH" sz="2400" b="0" i="0" u="none" strike="noStrike" baseline="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หรือ </a:t>
            </a:r>
            <a:r>
              <a:rPr lang="en-US" sz="2400" b="0" i="0" u="none" strike="noStrike" baseline="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Interval </a:t>
            </a:r>
            <a:r>
              <a:rPr lang="th-TH" sz="2400" b="0" i="0" u="none" strike="noStrike" baseline="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ข้อมูลที่มีค่าเท่ากับศูนย์จะมิได้หมายความว่าสิ่งนั้นจะเป็นศูนย์หรือไม่มีค่าจริง</a:t>
            </a:r>
            <a:endParaRPr lang="en-US" sz="2400" b="0" i="0" u="none" strike="noStrike" baseline="0" dirty="0">
              <a:solidFill>
                <a:srgbClr val="00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endParaRPr lang="th-TH" sz="2400" b="0" i="0" u="none" strike="noStrike" baseline="0" dirty="0">
              <a:solidFill>
                <a:srgbClr val="00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lvl="1"/>
            <a:r>
              <a:rPr lang="en-US" sz="2400" b="1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  <a:cs typeface="TH Sarabun New" panose="020B0500040200020003" pitchFamily="34" charset="-34"/>
              </a:rPr>
              <a:t>• </a:t>
            </a:r>
            <a:r>
              <a:rPr lang="en-US" sz="2400" b="1" i="0" u="none" strike="noStrike" baseline="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Nominal Data: </a:t>
            </a:r>
            <a:r>
              <a:rPr lang="th-TH" sz="2400" b="0" i="0" u="none" strike="noStrike" baseline="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การกรอกข้อมูลกำหนดให้เพศชายแทนด้วย 0</a:t>
            </a:r>
            <a:r>
              <a:rPr lang="en-US" sz="2400" b="0" i="0" u="none" strike="noStrike" baseline="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th-TH" sz="2400" b="0" i="0" u="none" strike="noStrike" baseline="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ดังนั้น ศูนย์ ในที่นี้มิได้หมายความว่าไม่มีเพศ</a:t>
            </a:r>
          </a:p>
          <a:p>
            <a:pPr lvl="1"/>
            <a:r>
              <a:rPr lang="en-US" sz="2400" b="1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  <a:cs typeface="TH Sarabun New" panose="020B0500040200020003" pitchFamily="34" charset="-34"/>
              </a:rPr>
              <a:t>• </a:t>
            </a:r>
            <a:r>
              <a:rPr lang="en-US" sz="2400" b="1" i="0" u="none" strike="noStrike" baseline="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Ordinal Data: </a:t>
            </a:r>
            <a:r>
              <a:rPr lang="th-TH" sz="24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การมีขนาดไข่ไก่เบอร์ </a:t>
            </a:r>
            <a:r>
              <a:rPr lang="en-US" sz="24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0 </a:t>
            </a:r>
            <a:r>
              <a:rPr lang="th-TH" sz="240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นั้นไม่ได้มีความหมายว่าไม่มีขนาด</a:t>
            </a:r>
            <a:endParaRPr lang="th-TH" sz="2400" b="0" i="0" u="none" strike="noStrike" baseline="0">
              <a:solidFill>
                <a:srgbClr val="00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lvl="1"/>
            <a:r>
              <a:rPr lang="en-US" sz="2400" b="1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  <a:cs typeface="TH Sarabun New" panose="020B0500040200020003" pitchFamily="34" charset="-34"/>
              </a:rPr>
              <a:t>• </a:t>
            </a:r>
            <a:r>
              <a:rPr lang="en-US" sz="2400" b="1" i="0" u="none" strike="noStrike" baseline="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Interval Data: </a:t>
            </a:r>
            <a:r>
              <a:rPr lang="th-TH" sz="2400" b="0" i="0" u="none" strike="noStrike" baseline="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อุณหภูมิ เท่ากับ ศูนย์ มิได้หมายความว่า ไม่มีอุณหภูมิ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14944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40547FA-6C2C-478D-88CC-C4A96E3B3A39}"/>
              </a:ext>
            </a:extLst>
          </p:cNvPr>
          <p:cNvSpPr/>
          <p:nvPr/>
        </p:nvSpPr>
        <p:spPr>
          <a:xfrm>
            <a:off x="0" y="648345"/>
            <a:ext cx="161169" cy="5799391"/>
          </a:xfrm>
          <a:prstGeom prst="rect">
            <a:avLst/>
          </a:prstGeom>
          <a:solidFill>
            <a:srgbClr val="F9C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F117990C-DDEC-420D-B97A-40B11AEC10EB}"/>
              </a:ext>
            </a:extLst>
          </p:cNvPr>
          <p:cNvSpPr txBox="1">
            <a:spLocks/>
          </p:cNvSpPr>
          <p:nvPr/>
        </p:nvSpPr>
        <p:spPr>
          <a:xfrm>
            <a:off x="9335397" y="63281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AE1514C-5E56-4738-A1FF-4B1CFD2A3E36}" type="slidenum">
              <a:rPr lang="en-US" sz="1400" smtClean="0"/>
              <a:pPr/>
              <a:t>16</a:t>
            </a:fld>
            <a:endParaRPr lang="en-US" sz="140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BC41BEC-AD83-4696-B992-5D5D9352A00E}"/>
              </a:ext>
            </a:extLst>
          </p:cNvPr>
          <p:cNvGrpSpPr/>
          <p:nvPr/>
        </p:nvGrpSpPr>
        <p:grpSpPr>
          <a:xfrm>
            <a:off x="11099955" y="5666880"/>
            <a:ext cx="175680" cy="128160"/>
            <a:chOff x="11099955" y="5666880"/>
            <a:chExt cx="175680" cy="128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3507A103-3DAD-4DFB-9BDE-BF974C875CA7}"/>
                    </a:ext>
                  </a:extLst>
                </p14:cNvPr>
                <p14:cNvContentPartPr/>
                <p14:nvPr/>
              </p14:nvContentPartPr>
              <p14:xfrm>
                <a:off x="11128035" y="5791440"/>
                <a:ext cx="3600" cy="36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3507A103-3DAD-4DFB-9BDE-BF974C875CA7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1065035" y="5728440"/>
                  <a:ext cx="12924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0E3F99BE-B8B2-4E13-9C2E-DF72A0327545}"/>
                    </a:ext>
                  </a:extLst>
                </p14:cNvPr>
                <p14:cNvContentPartPr/>
                <p14:nvPr/>
              </p14:nvContentPartPr>
              <p14:xfrm>
                <a:off x="11099955" y="5666880"/>
                <a:ext cx="175680" cy="1004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0E3F99BE-B8B2-4E13-9C2E-DF72A0327545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1037084" y="5604105"/>
                  <a:ext cx="301063" cy="225631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198CEC79-D589-4C7D-91CB-5AAAB5DD58B0}"/>
                  </a:ext>
                </a:extLst>
              </p14:cNvPr>
              <p14:cNvContentPartPr/>
              <p14:nvPr/>
            </p14:nvContentPartPr>
            <p14:xfrm>
              <a:off x="10004835" y="5689065"/>
              <a:ext cx="159840" cy="13320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198CEC79-D589-4C7D-91CB-5AAAB5DD58B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941977" y="5626065"/>
                <a:ext cx="285198" cy="25884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Title 1">
            <a:extLst>
              <a:ext uri="{FF2B5EF4-FFF2-40B4-BE49-F238E27FC236}">
                <a16:creationId xmlns:a16="http://schemas.microsoft.com/office/drawing/2014/main" id="{DD146FD9-6F41-4A2F-9B20-98D5234CAAC6}"/>
              </a:ext>
            </a:extLst>
          </p:cNvPr>
          <p:cNvSpPr txBox="1">
            <a:spLocks/>
          </p:cNvSpPr>
          <p:nvPr/>
        </p:nvSpPr>
        <p:spPr>
          <a:xfrm>
            <a:off x="504825" y="365125"/>
            <a:ext cx="11182350" cy="11779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Time to Think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029898-E43F-4318-9BE5-F1DD5D711D2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4644" y="1701437"/>
            <a:ext cx="9004852" cy="3132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7293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442ECE47-9DF3-4600-8260-FCBB66F81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>
                <a:latin typeface="Plantagenet Cherokee" panose="02020602070100000000" pitchFamily="18" charset="0"/>
              </a:rPr>
              <a:t>ILLUSIONS IN STATISTICS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BAF0D0-221F-4713-9CBB-7138B0C8F2D4}"/>
              </a:ext>
            </a:extLst>
          </p:cNvPr>
          <p:cNvSpPr txBox="1"/>
          <p:nvPr/>
        </p:nvSpPr>
        <p:spPr>
          <a:xfrm>
            <a:off x="4807405" y="4395753"/>
            <a:ext cx="7384595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000" i="1" dirty="0"/>
              <a:t>ในบางครั้งข้อมูลที่เรามีอาจจะชี้นำเราสู่ข้อสรุปที่ไม่ถูกต้อง ซึ่งเราอาจจะต้องพิจารณาตัวบริบทของข้อมูล เพื่อประกอบการวิเคราะห์ของเรา</a:t>
            </a:r>
            <a:endParaRPr lang="en-US" sz="2000" i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98624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6FB9D4-67BF-4ECE-A82B-404BF15EA5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Plantagenet Cherokee" panose="02020602070100000000" pitchFamily="18" charset="0"/>
              </a:rPr>
              <a:t>SIMPSON’S PARADOX</a:t>
            </a:r>
            <a:endParaRPr lang="en-US" sz="40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40547FA-6C2C-478D-88CC-C4A96E3B3A39}"/>
              </a:ext>
            </a:extLst>
          </p:cNvPr>
          <p:cNvSpPr/>
          <p:nvPr/>
        </p:nvSpPr>
        <p:spPr>
          <a:xfrm>
            <a:off x="0" y="648345"/>
            <a:ext cx="161169" cy="5799391"/>
          </a:xfrm>
          <a:prstGeom prst="rect">
            <a:avLst/>
          </a:prstGeom>
          <a:solidFill>
            <a:srgbClr val="F9C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F117990C-DDEC-420D-B97A-40B11AEC10EB}"/>
              </a:ext>
            </a:extLst>
          </p:cNvPr>
          <p:cNvSpPr txBox="1">
            <a:spLocks/>
          </p:cNvSpPr>
          <p:nvPr/>
        </p:nvSpPr>
        <p:spPr>
          <a:xfrm>
            <a:off x="9335397" y="63281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AE1514C-5E56-4738-A1FF-4B1CFD2A3E36}" type="slidenum">
              <a:rPr lang="en-US" sz="1400" smtClean="0"/>
              <a:pPr/>
              <a:t>18</a:t>
            </a:fld>
            <a:endParaRPr lang="en-US" sz="14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11479B3-54D4-438C-8EA8-D775EAD8AF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453" y="3437086"/>
            <a:ext cx="7680486" cy="205445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65098B2-0305-4327-9E6D-0C1F16976173}"/>
              </a:ext>
            </a:extLst>
          </p:cNvPr>
          <p:cNvSpPr txBox="1"/>
          <p:nvPr/>
        </p:nvSpPr>
        <p:spPr>
          <a:xfrm>
            <a:off x="1516017" y="1605032"/>
            <a:ext cx="997134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/>
              <a:t>Simpson's paradox is a phenomenon in probability and statistics, in which a trend appears in several different groups of data but disappears or reverses when these groups are combined.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43289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6FB9D4-67BF-4ECE-A82B-404BF15EA5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Plantagenet Cherokee" panose="02020602070100000000" pitchFamily="18" charset="0"/>
              </a:rPr>
              <a:t>SIMPSON’S PARADOX</a:t>
            </a:r>
            <a:endParaRPr lang="en-US" sz="40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40547FA-6C2C-478D-88CC-C4A96E3B3A39}"/>
              </a:ext>
            </a:extLst>
          </p:cNvPr>
          <p:cNvSpPr/>
          <p:nvPr/>
        </p:nvSpPr>
        <p:spPr>
          <a:xfrm>
            <a:off x="0" y="648345"/>
            <a:ext cx="161169" cy="5799391"/>
          </a:xfrm>
          <a:prstGeom prst="rect">
            <a:avLst/>
          </a:prstGeom>
          <a:solidFill>
            <a:srgbClr val="F9C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F117990C-DDEC-420D-B97A-40B11AEC10EB}"/>
              </a:ext>
            </a:extLst>
          </p:cNvPr>
          <p:cNvSpPr txBox="1">
            <a:spLocks/>
          </p:cNvSpPr>
          <p:nvPr/>
        </p:nvSpPr>
        <p:spPr>
          <a:xfrm>
            <a:off x="9335397" y="63281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AE1514C-5E56-4738-A1FF-4B1CFD2A3E36}" type="slidenum">
              <a:rPr lang="en-US" sz="1400" smtClean="0"/>
              <a:pPr/>
              <a:t>19</a:t>
            </a:fld>
            <a:endParaRPr lang="en-US" sz="1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6CD8B9B-5CF5-47F2-9746-B30E57401C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904" y="1425269"/>
            <a:ext cx="5242096" cy="140220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0582957-9E4F-46EB-B678-3B134FEFC4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0122" y="2947727"/>
            <a:ext cx="5611807" cy="3080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9758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442ECE47-9DF3-4600-8260-FCBB66F81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14955167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6FB9D4-67BF-4ECE-A82B-404BF15EA5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Plantagenet Cherokee" panose="02020602070100000000" pitchFamily="18" charset="0"/>
              </a:rPr>
              <a:t>LABELS ON Y-AXIS</a:t>
            </a:r>
            <a:endParaRPr lang="en-US" sz="40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40547FA-6C2C-478D-88CC-C4A96E3B3A39}"/>
              </a:ext>
            </a:extLst>
          </p:cNvPr>
          <p:cNvSpPr/>
          <p:nvPr/>
        </p:nvSpPr>
        <p:spPr>
          <a:xfrm>
            <a:off x="0" y="648345"/>
            <a:ext cx="161169" cy="5799391"/>
          </a:xfrm>
          <a:prstGeom prst="rect">
            <a:avLst/>
          </a:prstGeom>
          <a:solidFill>
            <a:srgbClr val="F9C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F117990C-DDEC-420D-B97A-40B11AEC10EB}"/>
              </a:ext>
            </a:extLst>
          </p:cNvPr>
          <p:cNvSpPr txBox="1">
            <a:spLocks/>
          </p:cNvSpPr>
          <p:nvPr/>
        </p:nvSpPr>
        <p:spPr>
          <a:xfrm>
            <a:off x="9335397" y="63281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AE1514C-5E56-4738-A1FF-4B1CFD2A3E36}" type="slidenum">
              <a:rPr lang="en-US" sz="1400" smtClean="0"/>
              <a:pPr/>
              <a:t>20</a:t>
            </a:fld>
            <a:endParaRPr lang="en-US" sz="1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A41C8D-C977-44E8-9F3E-7333952EC7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4037"/>
            <a:ext cx="5334000" cy="32099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2C048FE-907C-4877-8E01-02FD174405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6178" y="2147822"/>
            <a:ext cx="3712243" cy="2857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4869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6FB9D4-67BF-4ECE-A82B-404BF15EA5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Plantagenet Cherokee" panose="02020602070100000000" pitchFamily="18" charset="0"/>
              </a:rPr>
              <a:t>CORRELATION &amp; CAUSATION</a:t>
            </a:r>
            <a:endParaRPr lang="en-US" sz="40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40547FA-6C2C-478D-88CC-C4A96E3B3A39}"/>
              </a:ext>
            </a:extLst>
          </p:cNvPr>
          <p:cNvSpPr/>
          <p:nvPr/>
        </p:nvSpPr>
        <p:spPr>
          <a:xfrm>
            <a:off x="0" y="648345"/>
            <a:ext cx="161169" cy="5799391"/>
          </a:xfrm>
          <a:prstGeom prst="rect">
            <a:avLst/>
          </a:prstGeom>
          <a:solidFill>
            <a:srgbClr val="F9C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F117990C-DDEC-420D-B97A-40B11AEC10EB}"/>
              </a:ext>
            </a:extLst>
          </p:cNvPr>
          <p:cNvSpPr txBox="1">
            <a:spLocks/>
          </p:cNvSpPr>
          <p:nvPr/>
        </p:nvSpPr>
        <p:spPr>
          <a:xfrm>
            <a:off x="9335397" y="63281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AE1514C-5E56-4738-A1FF-4B1CFD2A3E36}" type="slidenum">
              <a:rPr lang="en-US" sz="1400" smtClean="0"/>
              <a:pPr/>
              <a:t>21</a:t>
            </a:fld>
            <a:endParaRPr lang="en-US" sz="1400" dirty="0"/>
          </a:p>
        </p:txBody>
      </p:sp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23F05C1F-9F97-418D-BFCA-D53122E8D0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44273"/>
            <a:ext cx="8657978" cy="3407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6330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442ECE47-9DF3-4600-8260-FCBB66F81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Descriptive Statistics</a:t>
            </a:r>
          </a:p>
        </p:txBody>
      </p:sp>
    </p:spTree>
    <p:extLst>
      <p:ext uri="{BB962C8B-B14F-4D97-AF65-F5344CB8AC3E}">
        <p14:creationId xmlns:p14="http://schemas.microsoft.com/office/powerpoint/2010/main" val="32381385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92F46-E033-4B8B-9A8F-52F05E93B0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825" y="374362"/>
            <a:ext cx="11182350" cy="1177925"/>
          </a:xfrm>
        </p:spPr>
        <p:txBody>
          <a:bodyPr/>
          <a:lstStyle/>
          <a:p>
            <a:r>
              <a:rPr lang="th-TH" dirty="0"/>
              <a:t>ข้อมูลเชิงปริมาณ หรือ ข้อมูลประเภทตัวเลข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34D77F4-7B07-410D-8459-35D694411C35}"/>
              </a:ext>
            </a:extLst>
          </p:cNvPr>
          <p:cNvSpPr txBox="1"/>
          <p:nvPr/>
        </p:nvSpPr>
        <p:spPr>
          <a:xfrm>
            <a:off x="7870371" y="3077366"/>
            <a:ext cx="235131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/>
              <a:t>ค่ากลาง</a:t>
            </a:r>
          </a:p>
          <a:p>
            <a:endParaRPr lang="th-TH" dirty="0"/>
          </a:p>
          <a:p>
            <a:r>
              <a:rPr lang="th-TH" dirty="0"/>
              <a:t>ค่าสูงสุด ต่ำสุด</a:t>
            </a:r>
          </a:p>
          <a:p>
            <a:endParaRPr lang="th-TH" dirty="0"/>
          </a:p>
          <a:p>
            <a:r>
              <a:rPr lang="th-TH" dirty="0"/>
              <a:t>การกระจายตัว</a:t>
            </a:r>
          </a:p>
          <a:p>
            <a:endParaRPr lang="th-TH" dirty="0"/>
          </a:p>
          <a:p>
            <a:r>
              <a:rPr lang="th-TH" dirty="0"/>
              <a:t>ตำแหน่งเปรียบเทียบ</a:t>
            </a:r>
          </a:p>
          <a:p>
            <a:endParaRPr lang="th-TH" dirty="0"/>
          </a:p>
          <a:p>
            <a:endParaRPr lang="th-TH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8B0385A5-6A58-4739-84C3-EB8DB24D354C}"/>
              </a:ext>
            </a:extLst>
          </p:cNvPr>
          <p:cNvSpPr/>
          <p:nvPr/>
        </p:nvSpPr>
        <p:spPr>
          <a:xfrm>
            <a:off x="6096000" y="3553598"/>
            <a:ext cx="1317171" cy="816429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6C7472B-D5CE-4312-AA5B-E08C48943B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7451" y="2400807"/>
            <a:ext cx="3911167" cy="326188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450C55A-B9AE-4323-B51B-33CBC73A89E1}"/>
              </a:ext>
            </a:extLst>
          </p:cNvPr>
          <p:cNvSpPr/>
          <p:nvPr/>
        </p:nvSpPr>
        <p:spPr>
          <a:xfrm>
            <a:off x="4159004" y="2336152"/>
            <a:ext cx="1188850" cy="3427338"/>
          </a:xfrm>
          <a:prstGeom prst="rect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6682816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A2C60-AACB-46B8-A993-12434A6BA3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825" y="416565"/>
            <a:ext cx="11182350" cy="1177925"/>
          </a:xfrm>
        </p:spPr>
        <p:txBody>
          <a:bodyPr>
            <a:normAutofit/>
          </a:bodyPr>
          <a:lstStyle/>
          <a:p>
            <a:r>
              <a:rPr lang="th-TH" b="1" i="0" u="none" strike="noStrike" baseline="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การวัดแนวโน้มเข้าสู่ส่วนกลาง</a:t>
            </a:r>
            <a:r>
              <a:rPr lang="en-US" b="1" i="0" u="none" strike="noStrike" baseline="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en-US" sz="4000" b="1" i="0" u="none" strike="noStrike" baseline="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Measures of Central Tendency</a:t>
            </a:r>
            <a:endParaRPr lang="en-US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493844-C171-4C56-AE11-5A35CBEB6B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th-TH" b="1" i="0" u="none" strike="noStrike" baseline="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การวัดแนวโน้มเข้าสู่ส่วนกลาง</a:t>
            </a:r>
            <a:r>
              <a:rPr lang="en-US" b="1" i="0" u="none" strike="noStrike" baseline="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th-TH" b="1" i="0" u="none" strike="noStrike" baseline="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(</a:t>
            </a:r>
            <a:r>
              <a:rPr lang="en-US" b="1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M</a:t>
            </a:r>
            <a:r>
              <a:rPr lang="en-US" b="1" i="0" u="none" strike="noStrike" baseline="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easures of central tendency)</a:t>
            </a:r>
          </a:p>
          <a:p>
            <a:pPr marL="457200" lvl="1" indent="0">
              <a:buNone/>
            </a:pPr>
            <a:r>
              <a:rPr lang="th-TH" sz="2400" b="1" i="0" u="none" strike="noStrike" baseline="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เป็นระเบียบวิธีทางสถิติในการหาค่าเพียงค่าเดียวที่จะใช้เป็นตัวแทนของข้อมูลทั้งชุด ค่าที่หาได้นี้จะทำให้สามารถทราบถึงลักษณะของข้อมูลทั้งหมดที่เก็บรวบรวมมาได้ ค่าที่หาได้นี้จะเป็นค่ากลาง ๆ เรียกว่า ค่ากลาง</a:t>
            </a:r>
            <a:endParaRPr lang="en-US" sz="2400" b="1" i="0" u="none" strike="noStrike" baseline="0" dirty="0">
              <a:solidFill>
                <a:srgbClr val="00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marL="457200" lvl="1" indent="0">
              <a:buNone/>
            </a:pPr>
            <a:endParaRPr lang="th-TH" b="1" i="0" u="none" strike="noStrike" baseline="0" dirty="0">
              <a:solidFill>
                <a:srgbClr val="00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marL="0" indent="0">
              <a:buNone/>
            </a:pPr>
            <a:r>
              <a:rPr lang="th-TH" b="1" i="0" u="none" strike="noStrike" baseline="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การวัดแนวโน้มเข้าสู่ส่วนกลางมีอยู่หลายวิธีด้วยกัน ที่นิยมกันมาก ได้แก่</a:t>
            </a:r>
          </a:p>
          <a:p>
            <a:pPr lvl="1"/>
            <a:r>
              <a:rPr lang="th-TH" sz="2400" b="1" i="0" u="none" strike="noStrike" baseline="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ค่าเฉลี่ยเลขคณิต (</a:t>
            </a:r>
            <a:r>
              <a:rPr lang="en-US" sz="2400" b="1" i="0" u="none" strike="noStrike" baseline="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Mean)</a:t>
            </a:r>
          </a:p>
          <a:p>
            <a:pPr lvl="1"/>
            <a:r>
              <a:rPr lang="th-TH" sz="2400" b="1" i="0" u="none" strike="noStrike" baseline="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มัธยฐาน (</a:t>
            </a:r>
            <a:r>
              <a:rPr lang="en-US" sz="2400" b="1" i="0" u="none" strike="noStrike" baseline="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Median)</a:t>
            </a:r>
          </a:p>
          <a:p>
            <a:pPr lvl="1"/>
            <a:r>
              <a:rPr lang="th-TH" sz="2400" b="1" i="0" u="none" strike="noStrike" baseline="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ฐานนิยม (</a:t>
            </a:r>
            <a:r>
              <a:rPr lang="en-US" sz="2400" b="1" i="0" u="none" strike="noStrike" baseline="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Mode)</a:t>
            </a:r>
          </a:p>
          <a:p>
            <a:pPr marL="0" indent="0">
              <a:buNone/>
            </a:pPr>
            <a:endParaRPr lang="en-US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35C395-A1AA-40CB-A5BE-A331FE4030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5621" y="3243326"/>
            <a:ext cx="4686754" cy="3128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4130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99D4BE-0F31-4B0B-B7B8-61221A4DC0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825" y="365125"/>
            <a:ext cx="11182350" cy="1177925"/>
          </a:xfrm>
        </p:spPr>
        <p:txBody>
          <a:bodyPr anchor="ctr">
            <a:normAutofit/>
          </a:bodyPr>
          <a:lstStyle/>
          <a:p>
            <a:r>
              <a:rPr lang="th-TH"/>
              <a:t>ค่าเฉลี่ยเลขคณิต </a:t>
            </a:r>
            <a:r>
              <a:rPr lang="en-US" dirty="0"/>
              <a:t>(Mean)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7F918D9D-CCBE-454B-998F-FF1C9496BCB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094010" y="1825625"/>
            <a:ext cx="4003230" cy="4351338"/>
          </a:xfrm>
          <a:noFill/>
        </p:spPr>
      </p:pic>
      <p:pic>
        <p:nvPicPr>
          <p:cNvPr id="11" name="Content Placeholder 10" descr="Icon&#10;&#10;Description automatically generated">
            <a:extLst>
              <a:ext uri="{FF2B5EF4-FFF2-40B4-BE49-F238E27FC236}">
                <a16:creationId xmlns:a16="http://schemas.microsoft.com/office/drawing/2014/main" id="{48D35677-033B-4A3D-B40C-0F1C2ACEC55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06" y="1825625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11946291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B0C649-48DE-41CE-8D20-DC45F0E990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825" y="365125"/>
            <a:ext cx="11182350" cy="1177925"/>
          </a:xfrm>
        </p:spPr>
        <p:txBody>
          <a:bodyPr anchor="ctr">
            <a:normAutofit/>
          </a:bodyPr>
          <a:lstStyle/>
          <a:p>
            <a:r>
              <a:rPr lang="th-TH"/>
              <a:t>ค่ามัธยฐาน </a:t>
            </a:r>
            <a:r>
              <a:rPr lang="en-US" dirty="0"/>
              <a:t>(Median)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C01115D-B72D-4572-98D9-E70E11A00C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47712" y="1543050"/>
            <a:ext cx="10696575" cy="118468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th-TH" sz="2800" i="0" u="none" strike="noStrike" baseline="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ค่ามัธยฐานคือค่าในตำแหน่งที่แบ่งข้อมูลออกเป็นสองส่วนเท่า ๆกัน คือ มากกว่ามัธยฐาน 50% น้อยกว่ามัธยฐาน 50% หรือคือค่าในตำแหน่งกึ่งกลางของการแจกแจง ดังนั้นค่ามัธยฐานก็คือ ค่าของข้อมูล ณ ตำแหน่งที่ (</a:t>
            </a:r>
            <a:r>
              <a:rPr lang="en-US" sz="2800" i="0" u="none" strike="noStrike" baseline="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n+1)/2 </a:t>
            </a:r>
            <a:r>
              <a:rPr lang="th-TH" sz="2800" i="0" u="none" strike="noStrike" baseline="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เมื่อเรียงล้าดับข้อมูลแล้ว</a:t>
            </a:r>
          </a:p>
        </p:txBody>
      </p:sp>
      <p:pic>
        <p:nvPicPr>
          <p:cNvPr id="6" name="Content Placeholder 5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83033438-1474-4773-BC8D-857B4D2F3FA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391083" y="2630092"/>
            <a:ext cx="9409831" cy="3599258"/>
          </a:xfrm>
          <a:noFill/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2C90EC39-8B1E-4784-83C2-5D11DD3C7CBA}"/>
                  </a:ext>
                </a:extLst>
              </p14:cNvPr>
              <p14:cNvContentPartPr/>
              <p14:nvPr/>
            </p14:nvContentPartPr>
            <p14:xfrm>
              <a:off x="8223117" y="4859361"/>
              <a:ext cx="60480" cy="2617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2C90EC39-8B1E-4784-83C2-5D11DD3C7CB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218797" y="4855041"/>
                <a:ext cx="69120" cy="27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4C81887A-E75A-4B29-A241-DD26C0A83D60}"/>
                  </a:ext>
                </a:extLst>
              </p14:cNvPr>
              <p14:cNvContentPartPr/>
              <p14:nvPr/>
            </p14:nvContentPartPr>
            <p14:xfrm>
              <a:off x="7691397" y="4833801"/>
              <a:ext cx="78120" cy="2581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4C81887A-E75A-4B29-A241-DD26C0A83D6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687077" y="4829481"/>
                <a:ext cx="86760" cy="266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322089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97957-0092-4E8D-A9DC-2D65821B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825" y="365125"/>
            <a:ext cx="11182350" cy="1177925"/>
          </a:xfrm>
        </p:spPr>
        <p:txBody>
          <a:bodyPr anchor="ctr">
            <a:normAutofit/>
          </a:bodyPr>
          <a:lstStyle/>
          <a:p>
            <a:r>
              <a:rPr lang="th-TH"/>
              <a:t>ค่าฐานนิยม </a:t>
            </a:r>
            <a:r>
              <a:rPr lang="en-US"/>
              <a:t>(Mode)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0F60097-4195-4C91-A643-7AF25FA5A6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28737" y="1916381"/>
            <a:ext cx="9534525" cy="3932990"/>
          </a:xfrm>
          <a:noFill/>
        </p:spPr>
      </p:pic>
    </p:spTree>
    <p:extLst>
      <p:ext uri="{BB962C8B-B14F-4D97-AF65-F5344CB8AC3E}">
        <p14:creationId xmlns:p14="http://schemas.microsoft.com/office/powerpoint/2010/main" val="36726065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40547FA-6C2C-478D-88CC-C4A96E3B3A39}"/>
              </a:ext>
            </a:extLst>
          </p:cNvPr>
          <p:cNvSpPr/>
          <p:nvPr/>
        </p:nvSpPr>
        <p:spPr>
          <a:xfrm>
            <a:off x="0" y="648345"/>
            <a:ext cx="161169" cy="5799391"/>
          </a:xfrm>
          <a:prstGeom prst="rect">
            <a:avLst/>
          </a:prstGeom>
          <a:solidFill>
            <a:srgbClr val="F9C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F117990C-DDEC-420D-B97A-40B11AEC10EB}"/>
              </a:ext>
            </a:extLst>
          </p:cNvPr>
          <p:cNvSpPr txBox="1">
            <a:spLocks/>
          </p:cNvSpPr>
          <p:nvPr/>
        </p:nvSpPr>
        <p:spPr>
          <a:xfrm>
            <a:off x="9335397" y="63281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AE1514C-5E56-4738-A1FF-4B1CFD2A3E36}" type="slidenum">
              <a:rPr lang="en-US" sz="1400" smtClean="0"/>
              <a:pPr/>
              <a:t>28</a:t>
            </a:fld>
            <a:endParaRPr lang="en-US" sz="140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BC41BEC-AD83-4696-B992-5D5D9352A00E}"/>
              </a:ext>
            </a:extLst>
          </p:cNvPr>
          <p:cNvGrpSpPr/>
          <p:nvPr/>
        </p:nvGrpSpPr>
        <p:grpSpPr>
          <a:xfrm>
            <a:off x="11099955" y="5666880"/>
            <a:ext cx="175680" cy="128160"/>
            <a:chOff x="11099955" y="5666880"/>
            <a:chExt cx="175680" cy="128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3507A103-3DAD-4DFB-9BDE-BF974C875CA7}"/>
                    </a:ext>
                  </a:extLst>
                </p14:cNvPr>
                <p14:cNvContentPartPr/>
                <p14:nvPr/>
              </p14:nvContentPartPr>
              <p14:xfrm>
                <a:off x="11128035" y="5791440"/>
                <a:ext cx="3600" cy="36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3507A103-3DAD-4DFB-9BDE-BF974C875CA7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1065035" y="5728440"/>
                  <a:ext cx="12924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0E3F99BE-B8B2-4E13-9C2E-DF72A0327545}"/>
                    </a:ext>
                  </a:extLst>
                </p14:cNvPr>
                <p14:cNvContentPartPr/>
                <p14:nvPr/>
              </p14:nvContentPartPr>
              <p14:xfrm>
                <a:off x="11099955" y="5666880"/>
                <a:ext cx="175680" cy="1004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0E3F99BE-B8B2-4E13-9C2E-DF72A0327545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1037084" y="5604105"/>
                  <a:ext cx="301063" cy="225631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198CEC79-D589-4C7D-91CB-5AAAB5DD58B0}"/>
                  </a:ext>
                </a:extLst>
              </p14:cNvPr>
              <p14:cNvContentPartPr/>
              <p14:nvPr/>
            </p14:nvContentPartPr>
            <p14:xfrm>
              <a:off x="10004835" y="5689065"/>
              <a:ext cx="159840" cy="13320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198CEC79-D589-4C7D-91CB-5AAAB5DD58B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941977" y="5626065"/>
                <a:ext cx="285198" cy="25884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Title 1">
            <a:extLst>
              <a:ext uri="{FF2B5EF4-FFF2-40B4-BE49-F238E27FC236}">
                <a16:creationId xmlns:a16="http://schemas.microsoft.com/office/drawing/2014/main" id="{DD146FD9-6F41-4A2F-9B20-98D5234CAAC6}"/>
              </a:ext>
            </a:extLst>
          </p:cNvPr>
          <p:cNvSpPr txBox="1">
            <a:spLocks/>
          </p:cNvSpPr>
          <p:nvPr/>
        </p:nvSpPr>
        <p:spPr>
          <a:xfrm>
            <a:off x="504825" y="365125"/>
            <a:ext cx="11182350" cy="11779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When to use Median over mean</a:t>
            </a:r>
          </a:p>
        </p:txBody>
      </p:sp>
      <p:pic>
        <p:nvPicPr>
          <p:cNvPr id="1026" name="Picture 2" descr="Location parameter: Average, Median, Mode">
            <a:extLst>
              <a:ext uri="{FF2B5EF4-FFF2-40B4-BE49-F238E27FC236}">
                <a16:creationId xmlns:a16="http://schemas.microsoft.com/office/drawing/2014/main" id="{A7B81F8F-E3BC-4A91-833D-D41A9570C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365" y="2891303"/>
            <a:ext cx="5961557" cy="3436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02A354B-03A1-4527-B393-8D610B3DCBF0}"/>
              </a:ext>
            </a:extLst>
          </p:cNvPr>
          <p:cNvSpPr txBox="1"/>
          <p:nvPr/>
        </p:nvSpPr>
        <p:spPr>
          <a:xfrm>
            <a:off x="737419" y="1739041"/>
            <a:ext cx="29819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dirty="0"/>
              <a:t>ใช้ </a:t>
            </a:r>
            <a:r>
              <a:rPr lang="en-US" dirty="0"/>
              <a:t>Median </a:t>
            </a:r>
            <a:r>
              <a:rPr lang="th-TH" dirty="0"/>
              <a:t>เมื่ออยากรู้เกี่ยวกับประชากรทั่วไป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12065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40547FA-6C2C-478D-88CC-C4A96E3B3A39}"/>
              </a:ext>
            </a:extLst>
          </p:cNvPr>
          <p:cNvSpPr/>
          <p:nvPr/>
        </p:nvSpPr>
        <p:spPr>
          <a:xfrm>
            <a:off x="0" y="648345"/>
            <a:ext cx="161169" cy="5799391"/>
          </a:xfrm>
          <a:prstGeom prst="rect">
            <a:avLst/>
          </a:prstGeom>
          <a:solidFill>
            <a:srgbClr val="F9C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F117990C-DDEC-420D-B97A-40B11AEC10EB}"/>
              </a:ext>
            </a:extLst>
          </p:cNvPr>
          <p:cNvSpPr txBox="1">
            <a:spLocks/>
          </p:cNvSpPr>
          <p:nvPr/>
        </p:nvSpPr>
        <p:spPr>
          <a:xfrm>
            <a:off x="9335397" y="63281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AE1514C-5E56-4738-A1FF-4B1CFD2A3E36}" type="slidenum">
              <a:rPr lang="en-US" sz="1400" smtClean="0"/>
              <a:pPr/>
              <a:t>29</a:t>
            </a:fld>
            <a:endParaRPr lang="en-US" sz="140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BC41BEC-AD83-4696-B992-5D5D9352A00E}"/>
              </a:ext>
            </a:extLst>
          </p:cNvPr>
          <p:cNvGrpSpPr/>
          <p:nvPr/>
        </p:nvGrpSpPr>
        <p:grpSpPr>
          <a:xfrm>
            <a:off x="11099955" y="5666880"/>
            <a:ext cx="175680" cy="128160"/>
            <a:chOff x="11099955" y="5666880"/>
            <a:chExt cx="175680" cy="128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3507A103-3DAD-4DFB-9BDE-BF974C875CA7}"/>
                    </a:ext>
                  </a:extLst>
                </p14:cNvPr>
                <p14:cNvContentPartPr/>
                <p14:nvPr/>
              </p14:nvContentPartPr>
              <p14:xfrm>
                <a:off x="11128035" y="5791440"/>
                <a:ext cx="3600" cy="36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3507A103-3DAD-4DFB-9BDE-BF974C875CA7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1065035" y="5728440"/>
                  <a:ext cx="12924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0E3F99BE-B8B2-4E13-9C2E-DF72A0327545}"/>
                    </a:ext>
                  </a:extLst>
                </p14:cNvPr>
                <p14:cNvContentPartPr/>
                <p14:nvPr/>
              </p14:nvContentPartPr>
              <p14:xfrm>
                <a:off x="11099955" y="5666880"/>
                <a:ext cx="175680" cy="1004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0E3F99BE-B8B2-4E13-9C2E-DF72A0327545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1037084" y="5604105"/>
                  <a:ext cx="301063" cy="225631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198CEC79-D589-4C7D-91CB-5AAAB5DD58B0}"/>
                  </a:ext>
                </a:extLst>
              </p14:cNvPr>
              <p14:cNvContentPartPr/>
              <p14:nvPr/>
            </p14:nvContentPartPr>
            <p14:xfrm>
              <a:off x="10004835" y="5689065"/>
              <a:ext cx="159840" cy="13320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198CEC79-D589-4C7D-91CB-5AAAB5DD58B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941977" y="5626065"/>
                <a:ext cx="285198" cy="25884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Title 1">
            <a:extLst>
              <a:ext uri="{FF2B5EF4-FFF2-40B4-BE49-F238E27FC236}">
                <a16:creationId xmlns:a16="http://schemas.microsoft.com/office/drawing/2014/main" id="{DD146FD9-6F41-4A2F-9B20-98D5234CAAC6}"/>
              </a:ext>
            </a:extLst>
          </p:cNvPr>
          <p:cNvSpPr txBox="1">
            <a:spLocks/>
          </p:cNvSpPr>
          <p:nvPr/>
        </p:nvSpPr>
        <p:spPr>
          <a:xfrm>
            <a:off x="504825" y="365125"/>
            <a:ext cx="11182350" cy="11779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Exercise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D5C57EC-0E82-46F6-96C1-D4A7B0EA4A99}"/>
              </a:ext>
            </a:extLst>
          </p:cNvPr>
          <p:cNvSpPr txBox="1"/>
          <p:nvPr/>
        </p:nvSpPr>
        <p:spPr>
          <a:xfrm>
            <a:off x="2737443" y="1572605"/>
            <a:ext cx="49215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75, 75, 80, 80, 90, 95, 300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6735DB5-0A2F-4D1D-BB5F-3D7979E24377}"/>
              </a:ext>
            </a:extLst>
          </p:cNvPr>
          <p:cNvSpPr txBox="1"/>
          <p:nvPr/>
        </p:nvSpPr>
        <p:spPr>
          <a:xfrm>
            <a:off x="949754" y="3222770"/>
            <a:ext cx="1205779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Mean = ?</a:t>
            </a:r>
          </a:p>
          <a:p>
            <a:endParaRPr lang="en-US" sz="2400" dirty="0"/>
          </a:p>
          <a:p>
            <a:r>
              <a:rPr lang="en-US" sz="2400" dirty="0"/>
              <a:t>Median = ?</a:t>
            </a:r>
          </a:p>
          <a:p>
            <a:endParaRPr lang="en-US" sz="2400" dirty="0"/>
          </a:p>
          <a:p>
            <a:r>
              <a:rPr lang="en-US" sz="2400" dirty="0"/>
              <a:t>Mode =?</a:t>
            </a:r>
          </a:p>
        </p:txBody>
      </p:sp>
    </p:spTree>
    <p:extLst>
      <p:ext uri="{BB962C8B-B14F-4D97-AF65-F5344CB8AC3E}">
        <p14:creationId xmlns:p14="http://schemas.microsoft.com/office/powerpoint/2010/main" val="39828101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food&#10;&#10;Description automatically generated">
            <a:extLst>
              <a:ext uri="{FF2B5EF4-FFF2-40B4-BE49-F238E27FC236}">
                <a16:creationId xmlns:a16="http://schemas.microsoft.com/office/drawing/2014/main" id="{D87C6EBA-CF0C-4036-8BBB-368FCEF59A7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05339">
            <a:off x="8758442" y="295491"/>
            <a:ext cx="2909050" cy="29090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F6FB9D4-67BF-4ECE-A82B-404BF15EA5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Plantagenet Cherokee" panose="02020602070100000000" pitchFamily="18" charset="0"/>
              </a:rPr>
              <a:t>STATISTICS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A7A92F-DF5F-42BA-A108-4B60D00ADE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963275" cy="4351338"/>
          </a:xfrm>
        </p:spPr>
        <p:txBody>
          <a:bodyPr>
            <a:normAutofit/>
          </a:bodyPr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dirty="0"/>
              <a:t>	</a:t>
            </a:r>
            <a:r>
              <a:rPr lang="en-US" dirty="0">
                <a:highlight>
                  <a:srgbClr val="F9C900"/>
                </a:highlight>
              </a:rPr>
              <a:t>STATISTICS</a:t>
            </a:r>
            <a:r>
              <a:rPr lang="en-US" dirty="0"/>
              <a:t> is the science of collecting, organizing, and interpreting numerical facts, which we call </a:t>
            </a:r>
            <a:r>
              <a:rPr lang="en-US" b="1" dirty="0">
                <a:solidFill>
                  <a:srgbClr val="0070C0"/>
                </a:solidFill>
              </a:rPr>
              <a:t>data</a:t>
            </a:r>
            <a:r>
              <a:rPr lang="en-US" dirty="0"/>
              <a:t>.</a:t>
            </a:r>
          </a:p>
          <a:p>
            <a:pPr marL="0" indent="0" algn="l">
              <a:lnSpc>
                <a:spcPct val="150000"/>
              </a:lnSpc>
              <a:buNone/>
            </a:pPr>
            <a:r>
              <a:rPr lang="en-US" dirty="0">
                <a:highlight>
                  <a:srgbClr val="F9C900"/>
                </a:highlight>
              </a:rPr>
              <a:t>OBJECTIVE</a:t>
            </a:r>
          </a:p>
          <a:p>
            <a:pPr algn="l">
              <a:lnSpc>
                <a:spcPct val="100000"/>
              </a:lnSpc>
            </a:pPr>
            <a:r>
              <a:rPr lang="en-US" dirty="0"/>
              <a:t>Understand basic </a:t>
            </a:r>
            <a:r>
              <a:rPr lang="en-US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statistical methods </a:t>
            </a:r>
            <a:r>
              <a:rPr lang="en-US" dirty="0"/>
              <a:t>to </a:t>
            </a:r>
            <a:r>
              <a:rPr lang="en-US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summarize data</a:t>
            </a:r>
          </a:p>
          <a:p>
            <a:pPr algn="l">
              <a:lnSpc>
                <a:spcPct val="100000"/>
              </a:lnSpc>
            </a:pPr>
            <a:r>
              <a:rPr lang="en-US" dirty="0"/>
              <a:t>Correctly apply </a:t>
            </a:r>
            <a:r>
              <a:rPr lang="en-US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statistical tools </a:t>
            </a:r>
            <a:r>
              <a:rPr lang="en-US" dirty="0"/>
              <a:t>and make </a:t>
            </a:r>
            <a:r>
              <a:rPr lang="en-US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valid conclusion </a:t>
            </a:r>
          </a:p>
          <a:p>
            <a:pPr marL="0" indent="0" algn="l">
              <a:lnSpc>
                <a:spcPct val="150000"/>
              </a:lnSpc>
              <a:buNone/>
            </a:pP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40547FA-6C2C-478D-88CC-C4A96E3B3A39}"/>
              </a:ext>
            </a:extLst>
          </p:cNvPr>
          <p:cNvSpPr/>
          <p:nvPr/>
        </p:nvSpPr>
        <p:spPr>
          <a:xfrm>
            <a:off x="0" y="648345"/>
            <a:ext cx="161169" cy="5799391"/>
          </a:xfrm>
          <a:prstGeom prst="rect">
            <a:avLst/>
          </a:prstGeom>
          <a:solidFill>
            <a:srgbClr val="F9C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CFA91C16-8A25-4C39-B357-C661AFB22416}"/>
              </a:ext>
            </a:extLst>
          </p:cNvPr>
          <p:cNvSpPr txBox="1">
            <a:spLocks/>
          </p:cNvSpPr>
          <p:nvPr/>
        </p:nvSpPr>
        <p:spPr>
          <a:xfrm>
            <a:off x="9335397" y="63281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AE1514C-5E56-4738-A1FF-4B1CFD2A3E36}" type="slidenum">
              <a:rPr lang="en-US" sz="1400" smtClean="0"/>
              <a:pPr/>
              <a:t>3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6175181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40547FA-6C2C-478D-88CC-C4A96E3B3A39}"/>
              </a:ext>
            </a:extLst>
          </p:cNvPr>
          <p:cNvSpPr/>
          <p:nvPr/>
        </p:nvSpPr>
        <p:spPr>
          <a:xfrm>
            <a:off x="0" y="648345"/>
            <a:ext cx="161169" cy="5799391"/>
          </a:xfrm>
          <a:prstGeom prst="rect">
            <a:avLst/>
          </a:prstGeom>
          <a:solidFill>
            <a:srgbClr val="F9C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F117990C-DDEC-420D-B97A-40B11AEC10EB}"/>
              </a:ext>
            </a:extLst>
          </p:cNvPr>
          <p:cNvSpPr txBox="1">
            <a:spLocks/>
          </p:cNvSpPr>
          <p:nvPr/>
        </p:nvSpPr>
        <p:spPr>
          <a:xfrm>
            <a:off x="9335397" y="63281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AE1514C-5E56-4738-A1FF-4B1CFD2A3E36}" type="slidenum">
              <a:rPr lang="en-US" sz="1400" smtClean="0"/>
              <a:pPr/>
              <a:t>30</a:t>
            </a:fld>
            <a:endParaRPr lang="en-US" sz="140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BC41BEC-AD83-4696-B992-5D5D9352A00E}"/>
              </a:ext>
            </a:extLst>
          </p:cNvPr>
          <p:cNvGrpSpPr/>
          <p:nvPr/>
        </p:nvGrpSpPr>
        <p:grpSpPr>
          <a:xfrm>
            <a:off x="11099955" y="5666880"/>
            <a:ext cx="175680" cy="128160"/>
            <a:chOff x="11099955" y="5666880"/>
            <a:chExt cx="175680" cy="128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3507A103-3DAD-4DFB-9BDE-BF974C875CA7}"/>
                    </a:ext>
                  </a:extLst>
                </p14:cNvPr>
                <p14:cNvContentPartPr/>
                <p14:nvPr/>
              </p14:nvContentPartPr>
              <p14:xfrm>
                <a:off x="11128035" y="5791440"/>
                <a:ext cx="3600" cy="36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3507A103-3DAD-4DFB-9BDE-BF974C875CA7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1065035" y="5728440"/>
                  <a:ext cx="12924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0E3F99BE-B8B2-4E13-9C2E-DF72A0327545}"/>
                    </a:ext>
                  </a:extLst>
                </p14:cNvPr>
                <p14:cNvContentPartPr/>
                <p14:nvPr/>
              </p14:nvContentPartPr>
              <p14:xfrm>
                <a:off x="11099955" y="5666880"/>
                <a:ext cx="175680" cy="1004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0E3F99BE-B8B2-4E13-9C2E-DF72A0327545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1037084" y="5604105"/>
                  <a:ext cx="301063" cy="225631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198CEC79-D589-4C7D-91CB-5AAAB5DD58B0}"/>
                  </a:ext>
                </a:extLst>
              </p14:cNvPr>
              <p14:cNvContentPartPr/>
              <p14:nvPr/>
            </p14:nvContentPartPr>
            <p14:xfrm>
              <a:off x="10004835" y="5689065"/>
              <a:ext cx="159840" cy="13320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198CEC79-D589-4C7D-91CB-5AAAB5DD58B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941977" y="5626065"/>
                <a:ext cx="285198" cy="25884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Title 1">
            <a:extLst>
              <a:ext uri="{FF2B5EF4-FFF2-40B4-BE49-F238E27FC236}">
                <a16:creationId xmlns:a16="http://schemas.microsoft.com/office/drawing/2014/main" id="{DD146FD9-6F41-4A2F-9B20-98D5234CAAC6}"/>
              </a:ext>
            </a:extLst>
          </p:cNvPr>
          <p:cNvSpPr txBox="1">
            <a:spLocks/>
          </p:cNvSpPr>
          <p:nvPr/>
        </p:nvSpPr>
        <p:spPr>
          <a:xfrm>
            <a:off x="504825" y="365125"/>
            <a:ext cx="11182350" cy="11779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Exercise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D5C57EC-0E82-46F6-96C1-D4A7B0EA4A99}"/>
              </a:ext>
            </a:extLst>
          </p:cNvPr>
          <p:cNvSpPr txBox="1"/>
          <p:nvPr/>
        </p:nvSpPr>
        <p:spPr>
          <a:xfrm>
            <a:off x="2737443" y="1572605"/>
            <a:ext cx="49215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75, 75, 80, 80, 90, 95, 300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6735DB5-0A2F-4D1D-BB5F-3D7979E24377}"/>
              </a:ext>
            </a:extLst>
          </p:cNvPr>
          <p:cNvSpPr txBox="1"/>
          <p:nvPr/>
        </p:nvSpPr>
        <p:spPr>
          <a:xfrm>
            <a:off x="949754" y="3222770"/>
            <a:ext cx="1563248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Mean = 113.57</a:t>
            </a:r>
          </a:p>
          <a:p>
            <a:endParaRPr lang="en-US" sz="2400" dirty="0"/>
          </a:p>
          <a:p>
            <a:r>
              <a:rPr lang="en-US" sz="2400" dirty="0"/>
              <a:t>Median = 80</a:t>
            </a:r>
          </a:p>
          <a:p>
            <a:endParaRPr lang="en-US" sz="2400" dirty="0"/>
          </a:p>
          <a:p>
            <a:r>
              <a:rPr lang="en-US" sz="2400" dirty="0"/>
              <a:t>Mode = 75, 80</a:t>
            </a:r>
          </a:p>
        </p:txBody>
      </p:sp>
    </p:spTree>
    <p:extLst>
      <p:ext uri="{BB962C8B-B14F-4D97-AF65-F5344CB8AC3E}">
        <p14:creationId xmlns:p14="http://schemas.microsoft.com/office/powerpoint/2010/main" val="32082918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40547FA-6C2C-478D-88CC-C4A96E3B3A39}"/>
              </a:ext>
            </a:extLst>
          </p:cNvPr>
          <p:cNvSpPr/>
          <p:nvPr/>
        </p:nvSpPr>
        <p:spPr>
          <a:xfrm>
            <a:off x="0" y="648345"/>
            <a:ext cx="161169" cy="5799391"/>
          </a:xfrm>
          <a:prstGeom prst="rect">
            <a:avLst/>
          </a:prstGeom>
          <a:solidFill>
            <a:srgbClr val="F9C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F117990C-DDEC-420D-B97A-40B11AEC10EB}"/>
              </a:ext>
            </a:extLst>
          </p:cNvPr>
          <p:cNvSpPr txBox="1">
            <a:spLocks/>
          </p:cNvSpPr>
          <p:nvPr/>
        </p:nvSpPr>
        <p:spPr>
          <a:xfrm>
            <a:off x="9335397" y="63281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AE1514C-5E56-4738-A1FF-4B1CFD2A3E36}" type="slidenum">
              <a:rPr lang="en-US" sz="1400" smtClean="0"/>
              <a:pPr/>
              <a:t>31</a:t>
            </a:fld>
            <a:endParaRPr lang="en-US" sz="140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BC41BEC-AD83-4696-B992-5D5D9352A00E}"/>
              </a:ext>
            </a:extLst>
          </p:cNvPr>
          <p:cNvGrpSpPr/>
          <p:nvPr/>
        </p:nvGrpSpPr>
        <p:grpSpPr>
          <a:xfrm>
            <a:off x="11099955" y="5666880"/>
            <a:ext cx="175680" cy="128160"/>
            <a:chOff x="11099955" y="5666880"/>
            <a:chExt cx="175680" cy="128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3507A103-3DAD-4DFB-9BDE-BF974C875CA7}"/>
                    </a:ext>
                  </a:extLst>
                </p14:cNvPr>
                <p14:cNvContentPartPr/>
                <p14:nvPr/>
              </p14:nvContentPartPr>
              <p14:xfrm>
                <a:off x="11128035" y="5791440"/>
                <a:ext cx="3600" cy="36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3507A103-3DAD-4DFB-9BDE-BF974C875CA7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1065035" y="5728440"/>
                  <a:ext cx="12924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0E3F99BE-B8B2-4E13-9C2E-DF72A0327545}"/>
                    </a:ext>
                  </a:extLst>
                </p14:cNvPr>
                <p14:cNvContentPartPr/>
                <p14:nvPr/>
              </p14:nvContentPartPr>
              <p14:xfrm>
                <a:off x="11099955" y="5666880"/>
                <a:ext cx="175680" cy="1004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0E3F99BE-B8B2-4E13-9C2E-DF72A0327545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1037084" y="5604105"/>
                  <a:ext cx="301063" cy="225631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198CEC79-D589-4C7D-91CB-5AAAB5DD58B0}"/>
                  </a:ext>
                </a:extLst>
              </p14:cNvPr>
              <p14:cNvContentPartPr/>
              <p14:nvPr/>
            </p14:nvContentPartPr>
            <p14:xfrm>
              <a:off x="10004835" y="5689065"/>
              <a:ext cx="159840" cy="13320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198CEC79-D589-4C7D-91CB-5AAAB5DD58B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941977" y="5626065"/>
                <a:ext cx="285198" cy="25884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Title 1">
            <a:extLst>
              <a:ext uri="{FF2B5EF4-FFF2-40B4-BE49-F238E27FC236}">
                <a16:creationId xmlns:a16="http://schemas.microsoft.com/office/drawing/2014/main" id="{DD146FD9-6F41-4A2F-9B20-98D5234CAAC6}"/>
              </a:ext>
            </a:extLst>
          </p:cNvPr>
          <p:cNvSpPr txBox="1">
            <a:spLocks/>
          </p:cNvSpPr>
          <p:nvPr/>
        </p:nvSpPr>
        <p:spPr>
          <a:xfrm>
            <a:off x="504825" y="365125"/>
            <a:ext cx="11182350" cy="11779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h-TH" b="1" i="0" u="none" strike="noStrike" baseline="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การวัดการกระจาย(</a:t>
            </a:r>
            <a:r>
              <a:rPr lang="en-US" b="1" i="0" u="none" strike="noStrike" baseline="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Measure of Dispersion/variability)</a:t>
            </a:r>
            <a:endParaRPr lang="en-US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203EC5-7C3C-4563-B21E-1E1259510C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46024" y="1543050"/>
            <a:ext cx="4671152" cy="217583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1BB1D38-FA09-43DE-BD2D-3F3E46262B0F}"/>
              </a:ext>
            </a:extLst>
          </p:cNvPr>
          <p:cNvSpPr txBox="1"/>
          <p:nvPr/>
        </p:nvSpPr>
        <p:spPr>
          <a:xfrm>
            <a:off x="3547966" y="3718881"/>
            <a:ext cx="3070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Mode = 14.1, Median =15 </a:t>
            </a:r>
            <a:r>
              <a:rPr lang="th-TH" dirty="0"/>
              <a:t>และ </a:t>
            </a:r>
            <a:r>
              <a:rPr lang="en-US" dirty="0"/>
              <a:t>Mean = 15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E16A09-A95A-4ACD-B51F-F2FE8DD1EC5C}"/>
              </a:ext>
            </a:extLst>
          </p:cNvPr>
          <p:cNvSpPr txBox="1"/>
          <p:nvPr/>
        </p:nvSpPr>
        <p:spPr>
          <a:xfrm>
            <a:off x="984271" y="4412609"/>
            <a:ext cx="997260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2400" dirty="0"/>
              <a:t>ค่ากลางของข้อมูลนั้นไม่สามารถบอกถึงการกระจายตัวของข้อมูลได้ เราจะใช้ค่าดังต่อไปนี้เพื่อใช้วัดการกระจายตัวของข้อมูล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th-TH" sz="2400" dirty="0"/>
              <a:t>พิสัย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th-TH" sz="2400" dirty="0"/>
              <a:t>ส่วนเบี่ยงเบนมาตรฐาน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th-TH" sz="2400" dirty="0"/>
              <a:t>สัมประสิทธิ์ความแปรผัน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th-TH" sz="2400" dirty="0"/>
              <a:t>ส่วนเบี่ยงเบนควอไทล์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959216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40547FA-6C2C-478D-88CC-C4A96E3B3A39}"/>
              </a:ext>
            </a:extLst>
          </p:cNvPr>
          <p:cNvSpPr/>
          <p:nvPr/>
        </p:nvSpPr>
        <p:spPr>
          <a:xfrm>
            <a:off x="0" y="648345"/>
            <a:ext cx="161169" cy="5799391"/>
          </a:xfrm>
          <a:prstGeom prst="rect">
            <a:avLst/>
          </a:prstGeom>
          <a:solidFill>
            <a:srgbClr val="F9C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F117990C-DDEC-420D-B97A-40B11AEC10EB}"/>
              </a:ext>
            </a:extLst>
          </p:cNvPr>
          <p:cNvSpPr txBox="1">
            <a:spLocks/>
          </p:cNvSpPr>
          <p:nvPr/>
        </p:nvSpPr>
        <p:spPr>
          <a:xfrm>
            <a:off x="9335397" y="63281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AE1514C-5E56-4738-A1FF-4B1CFD2A3E36}" type="slidenum">
              <a:rPr lang="en-US" sz="1400" smtClean="0"/>
              <a:pPr/>
              <a:t>32</a:t>
            </a:fld>
            <a:endParaRPr lang="en-US" sz="140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BC41BEC-AD83-4696-B992-5D5D9352A00E}"/>
              </a:ext>
            </a:extLst>
          </p:cNvPr>
          <p:cNvGrpSpPr/>
          <p:nvPr/>
        </p:nvGrpSpPr>
        <p:grpSpPr>
          <a:xfrm>
            <a:off x="11099955" y="5666880"/>
            <a:ext cx="175680" cy="128160"/>
            <a:chOff x="11099955" y="5666880"/>
            <a:chExt cx="175680" cy="128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3507A103-3DAD-4DFB-9BDE-BF974C875CA7}"/>
                    </a:ext>
                  </a:extLst>
                </p14:cNvPr>
                <p14:cNvContentPartPr/>
                <p14:nvPr/>
              </p14:nvContentPartPr>
              <p14:xfrm>
                <a:off x="11128035" y="5791440"/>
                <a:ext cx="3600" cy="36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3507A103-3DAD-4DFB-9BDE-BF974C875CA7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1065035" y="5728440"/>
                  <a:ext cx="12924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0E3F99BE-B8B2-4E13-9C2E-DF72A0327545}"/>
                    </a:ext>
                  </a:extLst>
                </p14:cNvPr>
                <p14:cNvContentPartPr/>
                <p14:nvPr/>
              </p14:nvContentPartPr>
              <p14:xfrm>
                <a:off x="11099955" y="5666880"/>
                <a:ext cx="175680" cy="1004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0E3F99BE-B8B2-4E13-9C2E-DF72A0327545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1037084" y="5604105"/>
                  <a:ext cx="301063" cy="225631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198CEC79-D589-4C7D-91CB-5AAAB5DD58B0}"/>
                  </a:ext>
                </a:extLst>
              </p14:cNvPr>
              <p14:cNvContentPartPr/>
              <p14:nvPr/>
            </p14:nvContentPartPr>
            <p14:xfrm>
              <a:off x="10004835" y="5689065"/>
              <a:ext cx="159840" cy="13320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198CEC79-D589-4C7D-91CB-5AAAB5DD58B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941977" y="5626065"/>
                <a:ext cx="285198" cy="25884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Title 1">
            <a:extLst>
              <a:ext uri="{FF2B5EF4-FFF2-40B4-BE49-F238E27FC236}">
                <a16:creationId xmlns:a16="http://schemas.microsoft.com/office/drawing/2014/main" id="{DD146FD9-6F41-4A2F-9B20-98D5234CAAC6}"/>
              </a:ext>
            </a:extLst>
          </p:cNvPr>
          <p:cNvSpPr txBox="1">
            <a:spLocks/>
          </p:cNvSpPr>
          <p:nvPr/>
        </p:nvSpPr>
        <p:spPr>
          <a:xfrm>
            <a:off x="504825" y="365125"/>
            <a:ext cx="11182350" cy="11779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th-TH" b="1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พิสัย (</a:t>
            </a:r>
            <a:r>
              <a:rPr lang="en-US" b="1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Range)</a:t>
            </a:r>
            <a:endParaRPr lang="en-US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41CF46-FC6D-410F-BF46-93FCFC7C623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70227" y="2534488"/>
            <a:ext cx="4583017" cy="202710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5ACA742-BD0D-4529-9110-D4058CEA40E1}"/>
              </a:ext>
            </a:extLst>
          </p:cNvPr>
          <p:cNvSpPr txBox="1"/>
          <p:nvPr/>
        </p:nvSpPr>
        <p:spPr>
          <a:xfrm>
            <a:off x="876116" y="1609048"/>
            <a:ext cx="3193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2400" dirty="0"/>
              <a:t>ค่าพิสัยนั้นคือค่าสูงสุดลบด้วยค่าต่ำสุด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7357012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1A6514-32AB-4D6D-BA8D-4FB9E800F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ค่าเบี่ยงเบนมาตรฐาน (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Standard Deviation : SD)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C259308-4AB8-469A-AA1D-19563CCEA2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825" y="1685925"/>
            <a:ext cx="11182350" cy="161925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th-TH" sz="2800" i="0" u="none" strike="noStrike" baseline="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เป็นค่าที่ใช้วัดการกระจายของข้อมูลได้ดีกว่า เพราะไม่ได้ขึ้นอยู่กับ </a:t>
            </a:r>
            <a:r>
              <a:rPr lang="th-TH" sz="2800" b="1" i="0" u="none" strike="noStrike" baseline="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ค่าสูงสุดและต่ำสุด </a:t>
            </a:r>
            <a:r>
              <a:rPr lang="th-TH" sz="2800" i="0" u="none" strike="noStrike" baseline="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ของข้อมูลในกลุ่มเท่านั้น</a:t>
            </a:r>
          </a:p>
          <a:p>
            <a:r>
              <a:rPr lang="th-TH" sz="2800" i="0" u="none" strike="noStrike" baseline="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ถ้าข้อมูลมีค่าใกล้เคียงกับค่าเฉลี่ย ค่าเบี่ยงเบนมาตรฐานจะน้อย </a:t>
            </a:r>
          </a:p>
          <a:p>
            <a:r>
              <a:rPr lang="th-TH" sz="2800" i="0" u="none" strike="noStrike" baseline="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ถ้าข้อมูลมีค่าแตกต่างไปจากค่าเฉลี่ยมาก ค่าเบี่ยงเบนมาตรฐานจะมีค่ามาก</a:t>
            </a:r>
            <a:endParaRPr lang="en-US" sz="28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2050" name="Picture 2" descr="ส่วนเบี่ยงเบนมาตรฐาน | คณิตศาสตร์">
            <a:extLst>
              <a:ext uri="{FF2B5EF4-FFF2-40B4-BE49-F238E27FC236}">
                <a16:creationId xmlns:a16="http://schemas.microsoft.com/office/drawing/2014/main" id="{444C4988-1954-4719-86AD-ADB326E62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256" y="4338061"/>
            <a:ext cx="2600325" cy="1266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1808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40547FA-6C2C-478D-88CC-C4A96E3B3A39}"/>
              </a:ext>
            </a:extLst>
          </p:cNvPr>
          <p:cNvSpPr/>
          <p:nvPr/>
        </p:nvSpPr>
        <p:spPr>
          <a:xfrm>
            <a:off x="0" y="648345"/>
            <a:ext cx="161169" cy="5799391"/>
          </a:xfrm>
          <a:prstGeom prst="rect">
            <a:avLst/>
          </a:prstGeom>
          <a:solidFill>
            <a:srgbClr val="F9C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F117990C-DDEC-420D-B97A-40B11AEC10EB}"/>
              </a:ext>
            </a:extLst>
          </p:cNvPr>
          <p:cNvSpPr txBox="1">
            <a:spLocks/>
          </p:cNvSpPr>
          <p:nvPr/>
        </p:nvSpPr>
        <p:spPr>
          <a:xfrm>
            <a:off x="9335397" y="63281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AE1514C-5E56-4738-A1FF-4B1CFD2A3E36}" type="slidenum">
              <a:rPr lang="en-US" sz="1400" smtClean="0"/>
              <a:pPr/>
              <a:t>34</a:t>
            </a:fld>
            <a:endParaRPr lang="en-US" sz="140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BC41BEC-AD83-4696-B992-5D5D9352A00E}"/>
              </a:ext>
            </a:extLst>
          </p:cNvPr>
          <p:cNvGrpSpPr/>
          <p:nvPr/>
        </p:nvGrpSpPr>
        <p:grpSpPr>
          <a:xfrm>
            <a:off x="11099955" y="5666880"/>
            <a:ext cx="175680" cy="128160"/>
            <a:chOff x="11099955" y="5666880"/>
            <a:chExt cx="175680" cy="128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3507A103-3DAD-4DFB-9BDE-BF974C875CA7}"/>
                    </a:ext>
                  </a:extLst>
                </p14:cNvPr>
                <p14:cNvContentPartPr/>
                <p14:nvPr/>
              </p14:nvContentPartPr>
              <p14:xfrm>
                <a:off x="11128035" y="5791440"/>
                <a:ext cx="3600" cy="36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3507A103-3DAD-4DFB-9BDE-BF974C875CA7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1065035" y="5728440"/>
                  <a:ext cx="12924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0E3F99BE-B8B2-4E13-9C2E-DF72A0327545}"/>
                    </a:ext>
                  </a:extLst>
                </p14:cNvPr>
                <p14:cNvContentPartPr/>
                <p14:nvPr/>
              </p14:nvContentPartPr>
              <p14:xfrm>
                <a:off x="11099955" y="5666880"/>
                <a:ext cx="175680" cy="1004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0E3F99BE-B8B2-4E13-9C2E-DF72A0327545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1037084" y="5604105"/>
                  <a:ext cx="301063" cy="225631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198CEC79-D589-4C7D-91CB-5AAAB5DD58B0}"/>
                  </a:ext>
                </a:extLst>
              </p14:cNvPr>
              <p14:cNvContentPartPr/>
              <p14:nvPr/>
            </p14:nvContentPartPr>
            <p14:xfrm>
              <a:off x="10004835" y="5689065"/>
              <a:ext cx="159840" cy="13320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198CEC79-D589-4C7D-91CB-5AAAB5DD58B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941977" y="5626065"/>
                <a:ext cx="285198" cy="25884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Title 1">
            <a:extLst>
              <a:ext uri="{FF2B5EF4-FFF2-40B4-BE49-F238E27FC236}">
                <a16:creationId xmlns:a16="http://schemas.microsoft.com/office/drawing/2014/main" id="{DD146FD9-6F41-4A2F-9B20-98D5234CAAC6}"/>
              </a:ext>
            </a:extLst>
          </p:cNvPr>
          <p:cNvSpPr txBox="1">
            <a:spLocks/>
          </p:cNvSpPr>
          <p:nvPr/>
        </p:nvSpPr>
        <p:spPr>
          <a:xfrm>
            <a:off x="504825" y="365125"/>
            <a:ext cx="11182350" cy="11779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th-TH" b="1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ส่วนเบียงเบนมาตรฐาน (</a:t>
            </a:r>
            <a:r>
              <a:rPr lang="en-US" b="1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Standard Deviation)</a:t>
            </a:r>
            <a:endParaRPr lang="en-US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C6AF20D-B3B9-4D59-8FA6-1B74328A334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6365" y="1596972"/>
            <a:ext cx="3602816" cy="422529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AB0AA2-3550-4E51-B7F2-463DEA0E576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43256" y="1543050"/>
            <a:ext cx="5739706" cy="3438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0313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40547FA-6C2C-478D-88CC-C4A96E3B3A39}"/>
              </a:ext>
            </a:extLst>
          </p:cNvPr>
          <p:cNvSpPr/>
          <p:nvPr/>
        </p:nvSpPr>
        <p:spPr>
          <a:xfrm>
            <a:off x="0" y="648345"/>
            <a:ext cx="161169" cy="5799391"/>
          </a:xfrm>
          <a:prstGeom prst="rect">
            <a:avLst/>
          </a:prstGeom>
          <a:solidFill>
            <a:srgbClr val="F9C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F117990C-DDEC-420D-B97A-40B11AEC10EB}"/>
              </a:ext>
            </a:extLst>
          </p:cNvPr>
          <p:cNvSpPr txBox="1">
            <a:spLocks/>
          </p:cNvSpPr>
          <p:nvPr/>
        </p:nvSpPr>
        <p:spPr>
          <a:xfrm>
            <a:off x="9335397" y="63281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AE1514C-5E56-4738-A1FF-4B1CFD2A3E36}" type="slidenum">
              <a:rPr lang="en-US" sz="1400" smtClean="0"/>
              <a:pPr/>
              <a:t>35</a:t>
            </a:fld>
            <a:endParaRPr lang="en-US" sz="140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BC41BEC-AD83-4696-B992-5D5D9352A00E}"/>
              </a:ext>
            </a:extLst>
          </p:cNvPr>
          <p:cNvGrpSpPr/>
          <p:nvPr/>
        </p:nvGrpSpPr>
        <p:grpSpPr>
          <a:xfrm>
            <a:off x="11099955" y="5666880"/>
            <a:ext cx="175680" cy="128160"/>
            <a:chOff x="11099955" y="5666880"/>
            <a:chExt cx="175680" cy="128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3507A103-3DAD-4DFB-9BDE-BF974C875CA7}"/>
                    </a:ext>
                  </a:extLst>
                </p14:cNvPr>
                <p14:cNvContentPartPr/>
                <p14:nvPr/>
              </p14:nvContentPartPr>
              <p14:xfrm>
                <a:off x="11128035" y="5791440"/>
                <a:ext cx="3600" cy="36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3507A103-3DAD-4DFB-9BDE-BF974C875CA7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1065035" y="5728440"/>
                  <a:ext cx="12924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0E3F99BE-B8B2-4E13-9C2E-DF72A0327545}"/>
                    </a:ext>
                  </a:extLst>
                </p14:cNvPr>
                <p14:cNvContentPartPr/>
                <p14:nvPr/>
              </p14:nvContentPartPr>
              <p14:xfrm>
                <a:off x="11099955" y="5666880"/>
                <a:ext cx="175680" cy="1004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0E3F99BE-B8B2-4E13-9C2E-DF72A0327545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1037084" y="5604105"/>
                  <a:ext cx="301063" cy="225631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198CEC79-D589-4C7D-91CB-5AAAB5DD58B0}"/>
                  </a:ext>
                </a:extLst>
              </p14:cNvPr>
              <p14:cNvContentPartPr/>
              <p14:nvPr/>
            </p14:nvContentPartPr>
            <p14:xfrm>
              <a:off x="10004835" y="5689065"/>
              <a:ext cx="159840" cy="13320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198CEC79-D589-4C7D-91CB-5AAAB5DD58B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941977" y="5626065"/>
                <a:ext cx="285198" cy="25884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Title 1">
            <a:extLst>
              <a:ext uri="{FF2B5EF4-FFF2-40B4-BE49-F238E27FC236}">
                <a16:creationId xmlns:a16="http://schemas.microsoft.com/office/drawing/2014/main" id="{DD146FD9-6F41-4A2F-9B20-98D5234CAAC6}"/>
              </a:ext>
            </a:extLst>
          </p:cNvPr>
          <p:cNvSpPr txBox="1">
            <a:spLocks/>
          </p:cNvSpPr>
          <p:nvPr/>
        </p:nvSpPr>
        <p:spPr>
          <a:xfrm>
            <a:off x="504825" y="365125"/>
            <a:ext cx="11182350" cy="11779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th-TH" b="1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สัมประสิทธิ์ความแปรผัน</a:t>
            </a:r>
            <a:endParaRPr lang="en-US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E187822-0A89-42EB-B67E-6DF31159609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9720" y="1212779"/>
            <a:ext cx="9041475" cy="4670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2152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FD4F2-31D8-4F53-9BA7-01D5A8BBC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h-TH" sz="4000" b="1" i="0" u="none" strike="noStrike" baseline="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การวัดต</a:t>
            </a:r>
            <a:r>
              <a:rPr lang="th-TH" sz="4000" b="1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ำ</a:t>
            </a:r>
            <a:r>
              <a:rPr lang="th-TH" sz="4000" b="1" i="0" u="none" strike="noStrike" baseline="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แหน่งการเปรียบเทียบ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712D7D-9A58-401A-9BFC-1A5831DE80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3200" i="0" u="none" strike="noStrike" baseline="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เป็นการบอกให้ทราบว่า </a:t>
            </a:r>
            <a:r>
              <a:rPr lang="th-TH" sz="3200" b="1" i="0" u="none" strike="noStrike" baseline="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ค่าที่ได้มานั้นมีตำแหน่งอยู่ที่ใดหรือส่วนใดของค่าทั้งหมด</a:t>
            </a:r>
          </a:p>
          <a:p>
            <a:r>
              <a:rPr lang="th-TH" sz="3200" i="0" u="none" strike="noStrike" baseline="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เป็นการแสดงให้เห็น </a:t>
            </a:r>
            <a:r>
              <a:rPr lang="th-TH" sz="3200" b="1" i="0" u="none" strike="noStrike" baseline="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ความสัมพันธ์ระหว่างค่าที่ได้กับข้อมูลทั้งหมด </a:t>
            </a:r>
          </a:p>
          <a:p>
            <a:pPr marL="457200" lvl="1" indent="0">
              <a:buNone/>
            </a:pPr>
            <a:r>
              <a:rPr lang="th-TH" sz="2800" i="0" u="none" strike="noStrike" baseline="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เช่น ครูผู้สอนต้องการแสดงให้เห็นว่าส่วนสูงของนักเรียน ก. มีความสัมพันธ์กับส่วนสูงของเพื่อนในชั้นอย่างไร จึงต้องใช้การวัดตำแหน่งการเปรียบเทียบ ได้แก่</a:t>
            </a:r>
          </a:p>
          <a:p>
            <a:pPr marL="457200" lvl="1" indent="0">
              <a:buNone/>
            </a:pPr>
            <a:r>
              <a:rPr lang="en-US" sz="2800" i="0" u="none" strike="noStrike" baseline="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I.</a:t>
            </a:r>
            <a:r>
              <a:rPr lang="th-TH" sz="2800" i="0" u="none" strike="noStrike" baseline="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เปอร์เซ็นต์ไทล์ (</a:t>
            </a:r>
            <a:r>
              <a:rPr lang="en-US" sz="2800" i="0" u="none" strike="noStrike" baseline="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Percentile)</a:t>
            </a:r>
          </a:p>
          <a:p>
            <a:pPr marL="457200" lvl="1" indent="0">
              <a:buNone/>
            </a:pPr>
            <a:r>
              <a:rPr lang="en-US" sz="2800" i="0" u="none" strike="noStrike" baseline="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II.</a:t>
            </a:r>
            <a:r>
              <a:rPr lang="th-TH" sz="2800" i="0" u="none" strike="noStrike" baseline="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ควอไทล์ (</a:t>
            </a:r>
            <a:r>
              <a:rPr lang="en-US" sz="2800" i="0" u="none" strike="noStrike" baseline="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Quartiles)</a:t>
            </a:r>
          </a:p>
          <a:p>
            <a:pPr marL="457200" lvl="1" indent="0">
              <a:buNone/>
            </a:pPr>
            <a:r>
              <a:rPr lang="en-US" sz="2800" i="0" u="none" strike="noStrike" baseline="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III.</a:t>
            </a:r>
            <a:r>
              <a:rPr lang="th-TH" sz="2800" i="0" u="none" strike="noStrike" baseline="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เดไซล์ (</a:t>
            </a:r>
            <a:r>
              <a:rPr lang="en-US" sz="2800" i="0" u="none" strike="noStrike" baseline="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Deciles)</a:t>
            </a:r>
          </a:p>
          <a:p>
            <a:pPr marL="0" indent="0">
              <a:buNone/>
            </a:pPr>
            <a:endParaRPr lang="en-US" sz="40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9950349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CFC03-FB1F-4136-89AE-EB13612FE7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เปอร์เซ็นต์ไทล์ (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Percentile)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3C336A-E550-4977-9F1F-12E773FAAA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th-TH" sz="3200" b="1" i="0" u="none" strike="noStrike" baseline="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ค่าเปอร์เซ็นต์ไทล์ </a:t>
            </a:r>
            <a:r>
              <a:rPr lang="en-US" sz="3200" b="1" i="0" u="none" strike="noStrike" baseline="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P </a:t>
            </a:r>
          </a:p>
          <a:p>
            <a:pPr marL="0" indent="0">
              <a:buNone/>
            </a:pPr>
            <a:r>
              <a:rPr lang="en-US" sz="32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	</a:t>
            </a:r>
            <a:r>
              <a:rPr lang="th-TH" sz="3200" i="0" u="none" strike="noStrike" baseline="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หมายถึง ค่าของข้อมูลที่มีจำนวนข้อมูลที่มีค่าต่ำกว่าอยู่ </a:t>
            </a:r>
            <a:r>
              <a:rPr lang="en-US" sz="3200" i="0" u="none" strike="noStrike" baseline="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P %  </a:t>
            </a:r>
            <a:r>
              <a:rPr lang="th-TH" sz="3200" i="0" u="none" strike="noStrike" baseline="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และมีจำนวนข้อมูลที่มีค่ามากกว่าอยู่ (100-</a:t>
            </a:r>
            <a:r>
              <a:rPr lang="en-US" sz="3200" i="0" u="none" strike="noStrike" baseline="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P) %</a:t>
            </a:r>
          </a:p>
          <a:p>
            <a:pPr marL="0" indent="0">
              <a:buNone/>
            </a:pPr>
            <a:endParaRPr lang="en-US" sz="3200" i="0" u="none" strike="noStrike" baseline="0" dirty="0">
              <a:solidFill>
                <a:srgbClr val="00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marL="0" indent="0">
              <a:buNone/>
            </a:pPr>
            <a:r>
              <a:rPr lang="th-TH" sz="3200" b="1" i="0" u="none" strike="noStrike" baseline="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ต</a:t>
            </a:r>
            <a:r>
              <a:rPr lang="th-TH" sz="3200" b="1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ำ</a:t>
            </a:r>
            <a:r>
              <a:rPr lang="th-TH" sz="3200" b="1" i="0" u="none" strike="noStrike" baseline="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แหน่งเปอร์เซนไทล์ </a:t>
            </a:r>
            <a:r>
              <a:rPr lang="en-US" sz="3200" b="1" i="0" u="none" strike="noStrike" baseline="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P </a:t>
            </a:r>
          </a:p>
          <a:p>
            <a:pPr marL="0" indent="0">
              <a:buNone/>
            </a:pPr>
            <a:r>
              <a:rPr lang="en-US" sz="32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	</a:t>
            </a:r>
            <a:r>
              <a:rPr lang="th-TH" sz="3200" i="0" u="none" strike="noStrike" baseline="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หมายถึงตำแหน่งที่บอกให้ทราบว่ามีข้อมูลอยู่ </a:t>
            </a:r>
            <a:r>
              <a:rPr lang="en-US" sz="3200" i="0" u="none" strike="noStrike" baseline="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P</a:t>
            </a:r>
            <a:r>
              <a:rPr lang="th-TH" sz="3200" i="0" u="none" strike="noStrike" baseline="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ส่วนในร้อยส่วนที่มีค่าของข้อมูลต่ำกว่าค่าของข้อมูล ณ ตำแหน่ง </a:t>
            </a:r>
            <a:r>
              <a:rPr lang="en-US" sz="3200" i="0" u="none" strike="noStrike" baseline="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P</a:t>
            </a:r>
          </a:p>
          <a:p>
            <a:pPr marL="0" indent="0">
              <a:buNone/>
            </a:pPr>
            <a:endParaRPr lang="en-US" sz="32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66091249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4B039-F0E6-43BE-8187-8FBA1373B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ควอไทล์ (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Quartiles)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14E5D2-CA0B-45EF-88CF-1861195A19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th-TH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ควอไทล์เป็นการแบ่งข้อมูลออกเป็น</a:t>
            </a:r>
            <a:r>
              <a:rPr lang="en-US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th-TH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4</a:t>
            </a:r>
            <a:r>
              <a:rPr lang="en-US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th-TH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ส่วนเท่าๆกันส่วนละ</a:t>
            </a:r>
            <a:r>
              <a:rPr lang="en-US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th-TH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25%</a:t>
            </a:r>
            <a:r>
              <a:rPr lang="en-US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th-TH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โดยเรียงลำดับข้อมูลจากน้อยไปมาก ดังนั้น</a:t>
            </a:r>
          </a:p>
          <a:p>
            <a:r>
              <a:rPr lang="th-TH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ค่าควอไทล์ 1 (</a:t>
            </a:r>
            <a:r>
              <a:rPr lang="en-US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Q1 </a:t>
            </a:r>
            <a:r>
              <a:rPr lang="th-TH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หมายถึงค่าของข้อมูลที่มีจำนวนข้อมูลที่มีค่าต่ำกว่า </a:t>
            </a:r>
            <a:r>
              <a:rPr lang="en-US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Q1</a:t>
            </a:r>
            <a:r>
              <a:rPr lang="th-TH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อยู่ 25%</a:t>
            </a:r>
          </a:p>
          <a:p>
            <a:r>
              <a:rPr lang="th-TH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ค่าควอไทล์ 2 (</a:t>
            </a:r>
            <a:r>
              <a:rPr lang="en-US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Q2 </a:t>
            </a:r>
            <a:r>
              <a:rPr lang="th-TH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หมายถึงค่าของข้อมูลที่มีจำนวนข้อมูลที่มีค่าต่ำกว่า </a:t>
            </a:r>
            <a:r>
              <a:rPr lang="en-US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Q2</a:t>
            </a:r>
            <a:r>
              <a:rPr lang="th-TH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อยู่ 50% และมีจำนวนข้อมูลที่มีค่ามากกว่า </a:t>
            </a:r>
            <a:r>
              <a:rPr lang="en-US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Q2</a:t>
            </a:r>
            <a:r>
              <a:rPr lang="th-TH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อยู่</a:t>
            </a:r>
            <a:r>
              <a:rPr lang="en-US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th-TH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5</a:t>
            </a:r>
            <a:r>
              <a:rPr lang="en-US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0</a:t>
            </a:r>
            <a:r>
              <a:rPr lang="th-TH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%</a:t>
            </a:r>
          </a:p>
          <a:p>
            <a:r>
              <a:rPr lang="th-TH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ค่าควอไทล์</a:t>
            </a:r>
            <a:r>
              <a:rPr lang="en-US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th-TH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3</a:t>
            </a:r>
            <a:r>
              <a:rPr lang="en-US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(Q3 </a:t>
            </a:r>
            <a:r>
              <a:rPr lang="th-TH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หมายถึงค่าของข้อมูลที่มีจำนวนข้อมูลที่มีค่าต่ำกว่า </a:t>
            </a:r>
            <a:r>
              <a:rPr lang="en-US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Q3</a:t>
            </a:r>
            <a:r>
              <a:rPr lang="th-TH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อยู่ 75% และมีจำนวนข้อมูลที่มีค่ามากกว่า</a:t>
            </a:r>
            <a:r>
              <a:rPr lang="en-US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Q3 </a:t>
            </a:r>
            <a:r>
              <a:rPr lang="th-TH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อยู่ 25%</a:t>
            </a:r>
            <a:endParaRPr lang="en-US" sz="32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74403910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CF092E-D93C-4498-8C00-C7DF6A746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Quartiles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&amp; Box plot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8FE9A91-0E36-4B98-B03F-707C07821A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16149" y="1724025"/>
            <a:ext cx="4035201" cy="4686300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3EBCAF7-4EE4-47D7-9F22-47F97C2519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141" t="35972" r="13281" b="11667"/>
          <a:stretch/>
        </p:blipFill>
        <p:spPr>
          <a:xfrm>
            <a:off x="6840652" y="1724025"/>
            <a:ext cx="4465263" cy="476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952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39AC27-19B1-4BAA-ACD7-B316CD380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matrix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9B925A-DA35-41AE-B23E-517A5D9331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825" y="1685925"/>
            <a:ext cx="6048375" cy="4685724"/>
          </a:xfrm>
        </p:spPr>
        <p:txBody>
          <a:bodyPr/>
          <a:lstStyle/>
          <a:p>
            <a:r>
              <a:rPr lang="en-GB" b="0" i="0" dirty="0">
                <a:effectLst/>
                <a:latin typeface="Arial" panose="020B0604020202020204" pitchFamily="34" charset="0"/>
              </a:rPr>
              <a:t>Data matrix </a:t>
            </a:r>
          </a:p>
          <a:p>
            <a:pPr marL="0" indent="0">
              <a:buNone/>
            </a:pPr>
            <a:r>
              <a:rPr lang="en-GB" dirty="0">
                <a:latin typeface="Arial" panose="020B0604020202020204" pitchFamily="34" charset="0"/>
              </a:rPr>
              <a:t>	C</a:t>
            </a:r>
            <a:r>
              <a:rPr lang="en-GB" b="0" i="0" dirty="0">
                <a:effectLst/>
                <a:latin typeface="Arial" panose="020B0604020202020204" pitchFamily="34" charset="0"/>
              </a:rPr>
              <a:t>ase</a:t>
            </a:r>
            <a:r>
              <a:rPr lang="en-US" dirty="0">
                <a:latin typeface="Arial" panose="020B0604020202020204" pitchFamily="34" charset="0"/>
              </a:rPr>
              <a:t>/Observation</a:t>
            </a:r>
            <a:r>
              <a:rPr lang="en-GB" b="0" i="0" dirty="0">
                <a:effectLst/>
                <a:latin typeface="Arial" panose="020B0604020202020204" pitchFamily="34" charset="0"/>
              </a:rPr>
              <a:t> (</a:t>
            </a:r>
            <a:r>
              <a:rPr lang="th-TH" b="0" i="0" dirty="0">
                <a:effectLst/>
                <a:latin typeface="Arial" panose="020B0604020202020204" pitchFamily="34" charset="0"/>
              </a:rPr>
              <a:t>แถว, กรณี, บุคคล)</a:t>
            </a:r>
            <a:endParaRPr lang="en-US" b="0" i="0" dirty="0">
              <a:effectLst/>
              <a:latin typeface="Arial" panose="020B0604020202020204" pitchFamily="34" charset="0"/>
            </a:endParaRPr>
          </a:p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</a:rPr>
              <a:t>	</a:t>
            </a:r>
            <a:r>
              <a:rPr lang="en-GB" b="0" i="0" dirty="0">
                <a:effectLst/>
                <a:latin typeface="Arial" panose="020B0604020202020204" pitchFamily="34" charset="0"/>
              </a:rPr>
              <a:t>Variable (</a:t>
            </a:r>
            <a:r>
              <a:rPr lang="th-TH" b="0" i="0" dirty="0">
                <a:effectLst/>
                <a:latin typeface="Arial" panose="020B0604020202020204" pitchFamily="34" charset="0"/>
              </a:rPr>
              <a:t>คอลัมน์</a:t>
            </a:r>
            <a:r>
              <a:rPr lang="en-US" b="0" i="0" dirty="0">
                <a:effectLst/>
                <a:latin typeface="Arial" panose="020B0604020202020204" pitchFamily="34" charset="0"/>
              </a:rPr>
              <a:t>, </a:t>
            </a:r>
            <a:r>
              <a:rPr lang="th-TH" b="0" i="0" dirty="0">
                <a:effectLst/>
                <a:latin typeface="Arial" panose="020B0604020202020204" pitchFamily="34" charset="0"/>
              </a:rPr>
              <a:t>ตัวแปร) </a:t>
            </a:r>
          </a:p>
          <a:p>
            <a:r>
              <a:rPr lang="en-GB" b="0" i="0" dirty="0">
                <a:effectLst/>
                <a:latin typeface="Arial" panose="020B0604020202020204" pitchFamily="34" charset="0"/>
              </a:rPr>
              <a:t>Case</a:t>
            </a:r>
            <a:r>
              <a:rPr lang="en-US" dirty="0">
                <a:latin typeface="Arial" panose="020B0604020202020204" pitchFamily="34" charset="0"/>
              </a:rPr>
              <a:t>/Observation</a:t>
            </a:r>
            <a:r>
              <a:rPr lang="en-GB" b="0" i="0" dirty="0">
                <a:effectLst/>
                <a:latin typeface="Arial" panose="020B0604020202020204" pitchFamily="34" charset="0"/>
              </a:rPr>
              <a:t> </a:t>
            </a:r>
            <a:r>
              <a:rPr lang="th-TH" b="0" i="0" dirty="0">
                <a:effectLst/>
                <a:latin typeface="Arial" panose="020B0604020202020204" pitchFamily="34" charset="0"/>
              </a:rPr>
              <a:t>คือบุคคล,สัตว์หรือสิ่งของในการศึกษา</a:t>
            </a:r>
          </a:p>
          <a:p>
            <a:r>
              <a:rPr lang="en-GB" b="0" i="0" dirty="0">
                <a:effectLst/>
                <a:latin typeface="Arial" panose="020B0604020202020204" pitchFamily="34" charset="0"/>
              </a:rPr>
              <a:t>Variable </a:t>
            </a:r>
            <a:r>
              <a:rPr lang="th-TH" b="0" i="0" dirty="0">
                <a:effectLst/>
                <a:latin typeface="Arial" panose="020B0604020202020204" pitchFamily="34" charset="0"/>
              </a:rPr>
              <a:t>คือลักษณะที่น่าสนใจ เช่น น้ำหนัก ส่วนสูง</a:t>
            </a:r>
          </a:p>
          <a:p>
            <a:endParaRPr lang="th-TH" dirty="0">
              <a:latin typeface="Arial" panose="020B0604020202020204" pitchFamily="34" charset="0"/>
            </a:endParaRPr>
          </a:p>
          <a:p>
            <a:pPr marL="0" indent="0">
              <a:buNone/>
            </a:pPr>
            <a:r>
              <a:rPr lang="th-TH" b="0" i="0" dirty="0">
                <a:effectLst/>
                <a:latin typeface="Arial" panose="020B0604020202020204" pitchFamily="34" charset="0"/>
              </a:rPr>
              <a:t>ข้อมูลดิบที่เป็นลักษณะนี้สามารถนำมาวิเคราะห์ได้ง่าย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AC46D1E-A5EB-4215-BCA1-EBBE53B7E2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0480" y="2397846"/>
            <a:ext cx="3911167" cy="3261882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2BAF813-BA15-4EEC-8E48-49A74E44F065}"/>
              </a:ext>
            </a:extLst>
          </p:cNvPr>
          <p:cNvCxnSpPr/>
          <p:nvPr/>
        </p:nvCxnSpPr>
        <p:spPr>
          <a:xfrm>
            <a:off x="7261031" y="2451100"/>
            <a:ext cx="0" cy="311785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DF8AC23-F367-48FE-B3A6-AC17647BEA8D}"/>
              </a:ext>
            </a:extLst>
          </p:cNvPr>
          <p:cNvSpPr txBox="1"/>
          <p:nvPr/>
        </p:nvSpPr>
        <p:spPr>
          <a:xfrm>
            <a:off x="6946682" y="3659455"/>
            <a:ext cx="62869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case</a:t>
            </a:r>
            <a:endParaRPr lang="th-TH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1DE7BF4-C432-4E34-9AF3-045EF4E4EF77}"/>
              </a:ext>
            </a:extLst>
          </p:cNvPr>
          <p:cNvCxnSpPr>
            <a:cxnSpLocks/>
          </p:cNvCxnSpPr>
          <p:nvPr/>
        </p:nvCxnSpPr>
        <p:spPr>
          <a:xfrm>
            <a:off x="7650481" y="2089666"/>
            <a:ext cx="391116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D5AD962-3883-4266-8675-094647A2B251}"/>
              </a:ext>
            </a:extLst>
          </p:cNvPr>
          <p:cNvSpPr txBox="1"/>
          <p:nvPr/>
        </p:nvSpPr>
        <p:spPr>
          <a:xfrm>
            <a:off x="9115383" y="1905000"/>
            <a:ext cx="98135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variable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15910245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C63861-9444-4467-844A-36198531E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เดไซล์ (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Deciles)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94438D-6B1E-49C3-8DF4-72B003B284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825" y="1685925"/>
            <a:ext cx="11182350" cy="752475"/>
          </a:xfrm>
        </p:spPr>
        <p:txBody>
          <a:bodyPr>
            <a:normAutofit/>
          </a:bodyPr>
          <a:lstStyle/>
          <a:p>
            <a:r>
              <a:rPr lang="en-US" sz="3600" i="0" u="none" strike="noStrike" baseline="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th-TH" sz="3600" i="0" u="none" strike="noStrike" baseline="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เดไซล์ เป็นการแบ่งข้อมูลอออกเป็น 10 ส่วนเท่าๆกันมีจ้านวน 9 ค่าคือ </a:t>
            </a:r>
            <a:r>
              <a:rPr lang="en-US" sz="3600" i="0" u="none" strike="noStrike" baseline="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D1, D2…D9</a:t>
            </a:r>
            <a:endParaRPr lang="en-US" sz="44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3F015B-FB9F-4791-ABD3-BDDE6ABADE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9303" y="2377277"/>
            <a:ext cx="5953393" cy="4084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13999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0E7DF-805A-47FB-9248-512934404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Plantagenet Cherokee" panose="02020602070100000000" pitchFamily="18" charset="0"/>
              </a:rPr>
              <a:t>RELATIVE STANDING</a:t>
            </a:r>
          </a:p>
        </p:txBody>
      </p:sp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23FB2612-E1F6-48AC-984E-30518FF04F57}"/>
              </a:ext>
            </a:extLst>
          </p:cNvPr>
          <p:cNvSpPr txBox="1">
            <a:spLocks/>
          </p:cNvSpPr>
          <p:nvPr/>
        </p:nvSpPr>
        <p:spPr>
          <a:xfrm>
            <a:off x="9335397" y="63281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AE1514C-5E56-4738-A1FF-4B1CFD2A3E36}" type="slidenum">
              <a:rPr lang="en-US" sz="1400" smtClean="0"/>
              <a:pPr/>
              <a:t>41</a:t>
            </a:fld>
            <a:endParaRPr lang="en-US" sz="1400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5829985D-1DF7-4037-AB80-49A37B79BDDA}"/>
              </a:ext>
            </a:extLst>
          </p:cNvPr>
          <p:cNvSpPr txBox="1">
            <a:spLocks/>
          </p:cNvSpPr>
          <p:nvPr/>
        </p:nvSpPr>
        <p:spPr>
          <a:xfrm>
            <a:off x="11727656" y="6277243"/>
            <a:ext cx="464344" cy="400188"/>
          </a:xfrm>
          <a:prstGeom prst="roundRect">
            <a:avLst>
              <a:gd name="adj" fmla="val 9526"/>
            </a:avLst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9B51A1E-902D-48AF-9020-955120F399B6}" type="slidenum">
              <a:rPr lang="en-US" sz="1200" i="1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41</a:t>
            </a:fld>
            <a:endParaRPr lang="en-US" sz="1200" i="1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AC9BE88-2676-410E-A9BB-71AA40A8A0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625" t="45139" r="68831" b="13472"/>
          <a:stretch/>
        </p:blipFill>
        <p:spPr>
          <a:xfrm>
            <a:off x="838201" y="1790699"/>
            <a:ext cx="1484020" cy="327660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2B6050B-AA9A-47F5-86C8-A7E906327B9F}"/>
              </a:ext>
            </a:extLst>
          </p:cNvPr>
          <p:cNvSpPr/>
          <p:nvPr/>
        </p:nvSpPr>
        <p:spPr>
          <a:xfrm>
            <a:off x="0" y="648345"/>
            <a:ext cx="161169" cy="5799391"/>
          </a:xfrm>
          <a:prstGeom prst="rect">
            <a:avLst/>
          </a:prstGeom>
          <a:solidFill>
            <a:srgbClr val="F9C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F9659EC-A096-4E91-87DC-BF06716592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553" t="42242" r="16640" b="7779"/>
          <a:stretch/>
        </p:blipFill>
        <p:spPr>
          <a:xfrm>
            <a:off x="6984645" y="1715223"/>
            <a:ext cx="4975183" cy="342755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3DF74D7-B7E4-4421-B287-8676FAE669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018" t="45139" r="29610" b="13472"/>
          <a:stretch/>
        </p:blipFill>
        <p:spPr>
          <a:xfrm>
            <a:off x="2322220" y="1790699"/>
            <a:ext cx="4556082" cy="327660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9C6CD926-1332-433F-B053-77E4A7A83490}"/>
                  </a:ext>
                </a:extLst>
              </p14:cNvPr>
              <p14:cNvContentPartPr/>
              <p14:nvPr/>
            </p14:nvContentPartPr>
            <p14:xfrm>
              <a:off x="6966075" y="1673265"/>
              <a:ext cx="1695960" cy="25308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9C6CD926-1332-433F-B053-77E4A7A8349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903075" y="1610265"/>
                <a:ext cx="1821600" cy="37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1379BDEF-76F8-46A5-A608-0EE595AFF270}"/>
                  </a:ext>
                </a:extLst>
              </p14:cNvPr>
              <p14:cNvContentPartPr/>
              <p14:nvPr/>
            </p14:nvContentPartPr>
            <p14:xfrm>
              <a:off x="6952755" y="3072945"/>
              <a:ext cx="312840" cy="31392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1379BDEF-76F8-46A5-A608-0EE595AFF27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889755" y="3009945"/>
                <a:ext cx="438480" cy="43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0B116E26-AABB-4EC9-99ED-E31FAD384448}"/>
                  </a:ext>
                </a:extLst>
              </p14:cNvPr>
              <p14:cNvContentPartPr/>
              <p14:nvPr/>
            </p14:nvContentPartPr>
            <p14:xfrm>
              <a:off x="11757315" y="5016945"/>
              <a:ext cx="279000" cy="15948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0B116E26-AABB-4EC9-99ED-E31FAD384448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1694315" y="4953945"/>
                <a:ext cx="404640" cy="285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9740753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0E7DF-805A-47FB-9248-512934404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Plantagenet Cherokee" panose="02020602070100000000" pitchFamily="18" charset="0"/>
              </a:rPr>
              <a:t>RELATIVE STANDING</a:t>
            </a:r>
            <a:endParaRPr lang="en-US" sz="4000" dirty="0"/>
          </a:p>
        </p:txBody>
      </p:sp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23FB2612-E1F6-48AC-984E-30518FF04F57}"/>
              </a:ext>
            </a:extLst>
          </p:cNvPr>
          <p:cNvSpPr txBox="1">
            <a:spLocks/>
          </p:cNvSpPr>
          <p:nvPr/>
        </p:nvSpPr>
        <p:spPr>
          <a:xfrm>
            <a:off x="9335397" y="63281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AE1514C-5E56-4738-A1FF-4B1CFD2A3E36}" type="slidenum">
              <a:rPr lang="en-US" sz="1400" smtClean="0"/>
              <a:pPr/>
              <a:t>42</a:t>
            </a:fld>
            <a:endParaRPr lang="en-US" sz="1400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5829985D-1DF7-4037-AB80-49A37B79BDDA}"/>
              </a:ext>
            </a:extLst>
          </p:cNvPr>
          <p:cNvSpPr txBox="1">
            <a:spLocks/>
          </p:cNvSpPr>
          <p:nvPr/>
        </p:nvSpPr>
        <p:spPr>
          <a:xfrm>
            <a:off x="11727656" y="6277243"/>
            <a:ext cx="464344" cy="400188"/>
          </a:xfrm>
          <a:prstGeom prst="roundRect">
            <a:avLst>
              <a:gd name="adj" fmla="val 9526"/>
            </a:avLst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9B51A1E-902D-48AF-9020-955120F399B6}" type="slidenum">
              <a:rPr lang="en-US" sz="1200" i="1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42</a:t>
            </a:fld>
            <a:endParaRPr lang="en-US" sz="1200" i="1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2B6050B-AA9A-47F5-86C8-A7E906327B9F}"/>
              </a:ext>
            </a:extLst>
          </p:cNvPr>
          <p:cNvSpPr/>
          <p:nvPr/>
        </p:nvSpPr>
        <p:spPr>
          <a:xfrm>
            <a:off x="0" y="648345"/>
            <a:ext cx="161169" cy="5799391"/>
          </a:xfrm>
          <a:prstGeom prst="rect">
            <a:avLst/>
          </a:prstGeom>
          <a:solidFill>
            <a:srgbClr val="F9C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9C6CD926-1332-433F-B053-77E4A7A83490}"/>
                  </a:ext>
                </a:extLst>
              </p14:cNvPr>
              <p14:cNvContentPartPr/>
              <p14:nvPr/>
            </p14:nvContentPartPr>
            <p14:xfrm>
              <a:off x="6966075" y="1673265"/>
              <a:ext cx="1695960" cy="25308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9C6CD926-1332-433F-B053-77E4A7A8349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903075" y="1610265"/>
                <a:ext cx="1821600" cy="37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1379BDEF-76F8-46A5-A608-0EE595AFF270}"/>
                  </a:ext>
                </a:extLst>
              </p14:cNvPr>
              <p14:cNvContentPartPr/>
              <p14:nvPr/>
            </p14:nvContentPartPr>
            <p14:xfrm>
              <a:off x="6952755" y="3072945"/>
              <a:ext cx="312840" cy="31392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1379BDEF-76F8-46A5-A608-0EE595AFF27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889755" y="3009945"/>
                <a:ext cx="438480" cy="43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0B116E26-AABB-4EC9-99ED-E31FAD384448}"/>
                  </a:ext>
                </a:extLst>
              </p14:cNvPr>
              <p14:cNvContentPartPr/>
              <p14:nvPr/>
            </p14:nvContentPartPr>
            <p14:xfrm>
              <a:off x="11757315" y="5016945"/>
              <a:ext cx="279000" cy="15948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0B116E26-AABB-4EC9-99ED-E31FAD38444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694315" y="4953945"/>
                <a:ext cx="404640" cy="28512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8EBEB45E-6BE2-4211-B424-E850AB2A6FB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3047" t="35555" r="15469" b="7725"/>
          <a:stretch/>
        </p:blipFill>
        <p:spPr>
          <a:xfrm>
            <a:off x="1323975" y="1799805"/>
            <a:ext cx="9080826" cy="405288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17642A8E-C452-42B3-BE15-E8643A5B3DB1}"/>
                  </a:ext>
                </a:extLst>
              </p14:cNvPr>
              <p14:cNvContentPartPr/>
              <p14:nvPr/>
            </p14:nvContentPartPr>
            <p14:xfrm>
              <a:off x="10125435" y="5716065"/>
              <a:ext cx="294480" cy="31392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17642A8E-C452-42B3-BE15-E8643A5B3DB1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0062435" y="5653065"/>
                <a:ext cx="420120" cy="439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9177498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6FB9D4-67BF-4ECE-A82B-404BF15EA5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Plantagenet Cherokee" panose="02020602070100000000" pitchFamily="18" charset="0"/>
              </a:rPr>
              <a:t>SHAPE - KURTOSIS</a:t>
            </a:r>
            <a:endParaRPr lang="en-US" sz="40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40547FA-6C2C-478D-88CC-C4A96E3B3A39}"/>
              </a:ext>
            </a:extLst>
          </p:cNvPr>
          <p:cNvSpPr/>
          <p:nvPr/>
        </p:nvSpPr>
        <p:spPr>
          <a:xfrm>
            <a:off x="0" y="648345"/>
            <a:ext cx="161169" cy="5799391"/>
          </a:xfrm>
          <a:prstGeom prst="rect">
            <a:avLst/>
          </a:prstGeom>
          <a:solidFill>
            <a:srgbClr val="F9C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F117990C-DDEC-420D-B97A-40B11AEC10EB}"/>
              </a:ext>
            </a:extLst>
          </p:cNvPr>
          <p:cNvSpPr txBox="1">
            <a:spLocks/>
          </p:cNvSpPr>
          <p:nvPr/>
        </p:nvSpPr>
        <p:spPr>
          <a:xfrm>
            <a:off x="9335397" y="63281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AE1514C-5E56-4738-A1FF-4B1CFD2A3E36}" type="slidenum">
              <a:rPr lang="en-US" sz="1400" smtClean="0"/>
              <a:pPr/>
              <a:t>43</a:t>
            </a:fld>
            <a:endParaRPr lang="en-US" sz="140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58F4FDE-4C4D-4CF2-8F91-56A2D4E587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6863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th-TH" sz="2400" dirty="0"/>
              <a:t>	</a:t>
            </a:r>
            <a:r>
              <a:rPr lang="en-US" sz="2400" dirty="0"/>
              <a:t>Kurtosis (k) is a unitless parameter or statistic that quantifies the</a:t>
            </a:r>
          </a:p>
          <a:p>
            <a:pPr marL="0" indent="0">
              <a:buNone/>
            </a:pPr>
            <a:r>
              <a:rPr lang="en-US" sz="2400" dirty="0"/>
              <a:t>distribution shape of a signal relative to a Gaussian distribution.</a:t>
            </a:r>
          </a:p>
          <a:p>
            <a:pPr marL="0" indent="0">
              <a:buNone/>
            </a:pPr>
            <a:r>
              <a:rPr lang="th-TH" sz="2400" dirty="0"/>
              <a:t>	</a:t>
            </a:r>
            <a:r>
              <a:rPr lang="en-US" sz="2400" dirty="0"/>
              <a:t>The distribution could be “sharper”, “flatter”, or equal to the</a:t>
            </a:r>
          </a:p>
          <a:p>
            <a:pPr marL="0" indent="0">
              <a:buNone/>
            </a:pPr>
            <a:r>
              <a:rPr lang="en-US" sz="2400" dirty="0"/>
              <a:t>Gaussian distribution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B8B2A2-A61F-4035-91D3-AB6089817A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484" t="61944" r="17344" b="8750"/>
          <a:stretch/>
        </p:blipFill>
        <p:spPr>
          <a:xfrm>
            <a:off x="962024" y="3694907"/>
            <a:ext cx="10027633" cy="2322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30257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3CF9D8DB-0E78-45F8-8748-0A22BE445592}"/>
              </a:ext>
            </a:extLst>
          </p:cNvPr>
          <p:cNvSpPr/>
          <p:nvPr/>
        </p:nvSpPr>
        <p:spPr>
          <a:xfrm>
            <a:off x="4668252" y="4093014"/>
            <a:ext cx="3256547" cy="1971476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7831F18-00B4-4717-B86B-97DBD0685C91}"/>
              </a:ext>
            </a:extLst>
          </p:cNvPr>
          <p:cNvSpPr/>
          <p:nvPr/>
        </p:nvSpPr>
        <p:spPr>
          <a:xfrm>
            <a:off x="2711116" y="1825625"/>
            <a:ext cx="7315200" cy="1971476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6FB9D4-67BF-4ECE-A82B-404BF15EA5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Plantagenet Cherokee" panose="02020602070100000000" pitchFamily="18" charset="0"/>
              </a:rPr>
              <a:t>SHAPE - KURTOSIS</a:t>
            </a:r>
            <a:endParaRPr lang="en-US" sz="40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40547FA-6C2C-478D-88CC-C4A96E3B3A39}"/>
              </a:ext>
            </a:extLst>
          </p:cNvPr>
          <p:cNvSpPr/>
          <p:nvPr/>
        </p:nvSpPr>
        <p:spPr>
          <a:xfrm>
            <a:off x="0" y="648345"/>
            <a:ext cx="161169" cy="5799391"/>
          </a:xfrm>
          <a:prstGeom prst="rect">
            <a:avLst/>
          </a:prstGeom>
          <a:solidFill>
            <a:srgbClr val="F9C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F117990C-DDEC-420D-B97A-40B11AEC10EB}"/>
              </a:ext>
            </a:extLst>
          </p:cNvPr>
          <p:cNvSpPr txBox="1">
            <a:spLocks/>
          </p:cNvSpPr>
          <p:nvPr/>
        </p:nvSpPr>
        <p:spPr>
          <a:xfrm>
            <a:off x="9335397" y="63281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AE1514C-5E56-4738-A1FF-4B1CFD2A3E36}" type="slidenum">
              <a:rPr lang="en-US" sz="1400" smtClean="0"/>
              <a:pPr/>
              <a:t>44</a:t>
            </a:fld>
            <a:endParaRPr lang="en-US" sz="1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D8816D-8883-4DDE-B29C-D81F1A2BAC69}"/>
              </a:ext>
            </a:extLst>
          </p:cNvPr>
          <p:cNvSpPr txBox="1"/>
          <p:nvPr/>
        </p:nvSpPr>
        <p:spPr>
          <a:xfrm>
            <a:off x="5545699" y="4084976"/>
            <a:ext cx="25018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Population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43A363E-3A8A-4E38-9E98-ABB55A49D2E1}"/>
                  </a:ext>
                </a:extLst>
              </p:cNvPr>
              <p:cNvSpPr txBox="1"/>
              <p:nvPr/>
            </p:nvSpPr>
            <p:spPr>
              <a:xfrm>
                <a:off x="3103155" y="2591140"/>
                <a:ext cx="6543138" cy="9255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d>
                            <m:dPr>
                              <m:ctrlPr>
                                <a:rPr lang="en-US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  <m:nary>
                            <m:naryPr>
                              <m:chr m:val="∑"/>
                              <m:ctrlPr>
                                <a:rPr lang="en-US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m:rPr>
                                  <m:brk m:alnAt="23"/>
                                </m:rPr>
                                <a:rPr lang="en-US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̅"/>
                                          <m:ctrlPr>
                                            <a:rPr lang="en-US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p>
                              </m:sSup>
                            </m:e>
                          </m:nary>
                        </m:num>
                        <m:den>
                          <m:d>
                            <m:dPr>
                              <m:ctrlPr>
                                <a:rPr lang="en-US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  <m:d>
                            <m:dPr>
                              <m:ctrlPr>
                                <a:rPr lang="en-US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d>
                              <m:r>
                                <a:rPr lang="en-US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den>
                      </m:f>
                      <m:r>
                        <a:rPr lang="en-US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  <m:sSup>
                            <m:sSupPr>
                              <m:ctrlPr>
                                <a:rPr lang="en-US" b="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b="0" i="1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d>
                            <m:dPr>
                              <m:ctrlPr>
                                <a:rPr lang="en-US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  <m:d>
                            <m:dPr>
                              <m:ctrlPr>
                                <a:rPr lang="en-US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43A363E-3A8A-4E38-9E98-ABB55A49D2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3155" y="2591140"/>
                <a:ext cx="6543138" cy="9255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D3D725D-07BF-4797-8996-18F05E343EAD}"/>
                  </a:ext>
                </a:extLst>
              </p:cNvPr>
              <p:cNvSpPr txBox="1"/>
              <p:nvPr/>
            </p:nvSpPr>
            <p:spPr>
              <a:xfrm>
                <a:off x="4266014" y="4546051"/>
                <a:ext cx="4153252" cy="12685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i="1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brk m:alnAt="23"/>
                            </m:rPr>
                            <a:rPr lang="en-US" i="1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i="1">
                                  <a:solidFill>
                                    <a:schemeClr val="accent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chemeClr val="accent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 smtClean="0">
                                          <a:solidFill>
                                            <a:schemeClr val="accent2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i="1">
                                              <a:solidFill>
                                                <a:schemeClr val="accent2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accent2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solidFill>
                                                <a:schemeClr val="accent2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solidFill>
                                            <a:schemeClr val="accent2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i="1" smtClean="0">
                                          <a:solidFill>
                                            <a:schemeClr val="accent2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num>
                                    <m:den>
                                      <m:r>
                                        <a:rPr lang="en-US" i="1" smtClean="0">
                                          <a:solidFill>
                                            <a:schemeClr val="accent2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accent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>
                  <a:solidFill>
                    <a:schemeClr val="accent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D3D725D-07BF-4797-8996-18F05E343E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6014" y="4546051"/>
                <a:ext cx="4153252" cy="126855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179A517C-97C3-4C1F-9F72-E650432653DF}"/>
              </a:ext>
            </a:extLst>
          </p:cNvPr>
          <p:cNvSpPr txBox="1"/>
          <p:nvPr/>
        </p:nvSpPr>
        <p:spPr>
          <a:xfrm>
            <a:off x="5669627" y="1915783"/>
            <a:ext cx="25018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Sample</a:t>
            </a:r>
          </a:p>
        </p:txBody>
      </p:sp>
    </p:spTree>
    <p:extLst>
      <p:ext uri="{BB962C8B-B14F-4D97-AF65-F5344CB8AC3E}">
        <p14:creationId xmlns:p14="http://schemas.microsoft.com/office/powerpoint/2010/main" val="399359976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4EB825-92D7-4F97-AAD7-38BF55127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สรุป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CA3171-52D9-4530-8023-D362D1AE85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94546" y="1397722"/>
            <a:ext cx="4267200" cy="706293"/>
          </a:xfr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th-TH" dirty="0"/>
              <a:t>ข้อมูลประเภทตัวเลข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6C51E5-5994-4F01-B588-05D22F45959D}"/>
              </a:ext>
            </a:extLst>
          </p:cNvPr>
          <p:cNvSpPr txBox="1"/>
          <p:nvPr/>
        </p:nvSpPr>
        <p:spPr>
          <a:xfrm>
            <a:off x="7107382" y="3759489"/>
            <a:ext cx="4201101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th-TH" sz="2800" i="0" u="none" strike="noStrike" baseline="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พิสัย </a:t>
            </a:r>
            <a:r>
              <a:rPr lang="en-US" sz="28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(Range)</a:t>
            </a:r>
            <a:endParaRPr lang="th-TH" sz="2800" i="0" u="none" strike="noStrike" baseline="0" dirty="0">
              <a:solidFill>
                <a:srgbClr val="00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th-TH" sz="2800" i="0" u="none" strike="noStrike" baseline="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ส่วนเบี่ยงเบนมาตรฐาน </a:t>
            </a:r>
            <a:r>
              <a:rPr lang="en-US" sz="28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(S.D.)</a:t>
            </a:r>
            <a:endParaRPr lang="th-TH" sz="2800" i="0" u="none" strike="noStrike" baseline="0" dirty="0">
              <a:solidFill>
                <a:srgbClr val="00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th-TH" sz="2800" i="0" u="none" strike="noStrike" baseline="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สัมประสิทธิ์ความแปรผัน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th-TH" sz="2800" i="0" u="none" strike="noStrike" baseline="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ส่วนเบี่ยงเบนควอไทล์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12C385-9F07-4658-A0F2-CFB58620E368}"/>
              </a:ext>
            </a:extLst>
          </p:cNvPr>
          <p:cNvSpPr txBox="1"/>
          <p:nvPr/>
        </p:nvSpPr>
        <p:spPr>
          <a:xfrm>
            <a:off x="1085273" y="3759489"/>
            <a:ext cx="3620655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th-TH" sz="2800" i="0" u="none" strike="noStrike" baseline="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ค่าเฉลี่ยเลขคณิต (</a:t>
            </a:r>
            <a:r>
              <a:rPr lang="en-GB" sz="2800" i="0" u="none" strike="noStrike" baseline="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Mean)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th-TH" sz="2800" i="0" u="none" strike="noStrike" baseline="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มัธยฐาน (</a:t>
            </a:r>
            <a:r>
              <a:rPr lang="en-GB" sz="2800" i="0" u="none" strike="noStrike" baseline="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Median)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th-TH" sz="2800" i="0" u="none" strike="noStrike" baseline="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ฐานนิยม (</a:t>
            </a:r>
            <a:r>
              <a:rPr lang="en-GB" sz="2800" i="0" u="none" strike="noStrike" baseline="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Mode)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46B96BD-8594-4549-9411-C16DE7C26840}"/>
              </a:ext>
            </a:extLst>
          </p:cNvPr>
          <p:cNvSpPr txBox="1">
            <a:spLocks/>
          </p:cNvSpPr>
          <p:nvPr/>
        </p:nvSpPr>
        <p:spPr>
          <a:xfrm>
            <a:off x="1560944" y="2722706"/>
            <a:ext cx="2955637" cy="62114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arabun" panose="00000500000000000000" pitchFamily="2" charset="-34"/>
                <a:ea typeface="+mn-ea"/>
                <a:cs typeface="Sarabun" panose="00000500000000000000" pitchFamily="2" charset="-34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arabun" panose="00000500000000000000" pitchFamily="2" charset="-34"/>
                <a:ea typeface="+mn-ea"/>
                <a:cs typeface="Sarabun" panose="00000500000000000000" pitchFamily="2" charset="-34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arabun" panose="00000500000000000000" pitchFamily="2" charset="-34"/>
                <a:ea typeface="+mn-ea"/>
                <a:cs typeface="Sarabun" panose="00000500000000000000" pitchFamily="2" charset="-34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Sarabun" panose="00000500000000000000" pitchFamily="2" charset="-34"/>
                <a:ea typeface="+mn-ea"/>
                <a:cs typeface="Sarabun" panose="00000500000000000000" pitchFamily="2" charset="-34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Sarabun" panose="00000500000000000000" pitchFamily="2" charset="-34"/>
                <a:ea typeface="+mn-ea"/>
                <a:cs typeface="Sarabun" panose="00000500000000000000" pitchFamily="2" charset="-34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th-TH" sz="2000" dirty="0"/>
              <a:t>วัดค่ากลาง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E6917CF-4F48-4C36-92C5-84714C7C9787}"/>
              </a:ext>
            </a:extLst>
          </p:cNvPr>
          <p:cNvSpPr txBox="1">
            <a:spLocks/>
          </p:cNvSpPr>
          <p:nvPr/>
        </p:nvSpPr>
        <p:spPr>
          <a:xfrm>
            <a:off x="7587671" y="2766867"/>
            <a:ext cx="2955637" cy="62114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arabun" panose="00000500000000000000" pitchFamily="2" charset="-34"/>
                <a:ea typeface="+mn-ea"/>
                <a:cs typeface="Sarabun" panose="00000500000000000000" pitchFamily="2" charset="-34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arabun" panose="00000500000000000000" pitchFamily="2" charset="-34"/>
                <a:ea typeface="+mn-ea"/>
                <a:cs typeface="Sarabun" panose="00000500000000000000" pitchFamily="2" charset="-34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arabun" panose="00000500000000000000" pitchFamily="2" charset="-34"/>
                <a:ea typeface="+mn-ea"/>
                <a:cs typeface="Sarabun" panose="00000500000000000000" pitchFamily="2" charset="-34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Sarabun" panose="00000500000000000000" pitchFamily="2" charset="-34"/>
                <a:ea typeface="+mn-ea"/>
                <a:cs typeface="Sarabun" panose="00000500000000000000" pitchFamily="2" charset="-34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Sarabun" panose="00000500000000000000" pitchFamily="2" charset="-34"/>
                <a:ea typeface="+mn-ea"/>
                <a:cs typeface="Sarabun" panose="00000500000000000000" pitchFamily="2" charset="-34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th-TH" sz="2000" dirty="0"/>
              <a:t>วัดการกระจายตัว</a:t>
            </a: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92C2BAFA-E1B2-46B8-9416-181B00F50055}"/>
              </a:ext>
            </a:extLst>
          </p:cNvPr>
          <p:cNvCxnSpPr>
            <a:cxnSpLocks/>
            <a:stCxn id="3" idx="2"/>
            <a:endCxn id="7" idx="0"/>
          </p:cNvCxnSpPr>
          <p:nvPr/>
        </p:nvCxnSpPr>
        <p:spPr>
          <a:xfrm rot="5400000">
            <a:off x="4124110" y="1018669"/>
            <a:ext cx="618691" cy="278938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A5A7AF1A-C498-4D0A-ABED-46A17A5F2367}"/>
              </a:ext>
            </a:extLst>
          </p:cNvPr>
          <p:cNvCxnSpPr>
            <a:cxnSpLocks/>
            <a:stCxn id="3" idx="2"/>
            <a:endCxn id="8" idx="0"/>
          </p:cNvCxnSpPr>
          <p:nvPr/>
        </p:nvCxnSpPr>
        <p:spPr>
          <a:xfrm rot="16200000" flipH="1">
            <a:off x="7115392" y="816769"/>
            <a:ext cx="662852" cy="3237344"/>
          </a:xfrm>
          <a:prstGeom prst="bentConnector3">
            <a:avLst>
              <a:gd name="adj1" fmla="val 4721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643716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442ECE47-9DF3-4600-8260-FCBB66F81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Probability</a:t>
            </a:r>
          </a:p>
        </p:txBody>
      </p:sp>
    </p:spTree>
    <p:extLst>
      <p:ext uri="{BB962C8B-B14F-4D97-AF65-F5344CB8AC3E}">
        <p14:creationId xmlns:p14="http://schemas.microsoft.com/office/powerpoint/2010/main" val="286625665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40547FA-6C2C-478D-88CC-C4A96E3B3A39}"/>
              </a:ext>
            </a:extLst>
          </p:cNvPr>
          <p:cNvSpPr/>
          <p:nvPr/>
        </p:nvSpPr>
        <p:spPr>
          <a:xfrm>
            <a:off x="0" y="648345"/>
            <a:ext cx="161169" cy="5799391"/>
          </a:xfrm>
          <a:prstGeom prst="rect">
            <a:avLst/>
          </a:prstGeom>
          <a:solidFill>
            <a:srgbClr val="F9C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F117990C-DDEC-420D-B97A-40B11AEC10EB}"/>
              </a:ext>
            </a:extLst>
          </p:cNvPr>
          <p:cNvSpPr txBox="1">
            <a:spLocks/>
          </p:cNvSpPr>
          <p:nvPr/>
        </p:nvSpPr>
        <p:spPr>
          <a:xfrm>
            <a:off x="9335397" y="63281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AE1514C-5E56-4738-A1FF-4B1CFD2A3E36}" type="slidenum">
              <a:rPr lang="en-US" sz="1400" smtClean="0"/>
              <a:pPr/>
              <a:t>47</a:t>
            </a:fld>
            <a:endParaRPr lang="en-US" sz="140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D146FD9-6F41-4A2F-9B20-98D5234CAAC6}"/>
              </a:ext>
            </a:extLst>
          </p:cNvPr>
          <p:cNvSpPr txBox="1">
            <a:spLocks/>
          </p:cNvSpPr>
          <p:nvPr/>
        </p:nvSpPr>
        <p:spPr>
          <a:xfrm>
            <a:off x="504825" y="365125"/>
            <a:ext cx="11182350" cy="11779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What is probability?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9E7A8A-0953-89FF-E807-51C99CED453F}"/>
              </a:ext>
            </a:extLst>
          </p:cNvPr>
          <p:cNvSpPr txBox="1"/>
          <p:nvPr/>
        </p:nvSpPr>
        <p:spPr>
          <a:xfrm>
            <a:off x="816077" y="1415845"/>
            <a:ext cx="8119530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Probability is just </a:t>
            </a:r>
            <a:r>
              <a:rPr lang="en-US" sz="2400" b="1" dirty="0"/>
              <a:t>how likely an event will happen</a:t>
            </a:r>
            <a:r>
              <a:rPr lang="en-US" sz="2400" dirty="0"/>
              <a:t> (when the outcome is unknown).</a:t>
            </a:r>
            <a:endParaRPr lang="th-TH" sz="2400" dirty="0"/>
          </a:p>
          <a:p>
            <a:endParaRPr lang="en-US" sz="2400" dirty="0"/>
          </a:p>
          <a:p>
            <a:r>
              <a:rPr lang="en-US" sz="2400" b="1" dirty="0"/>
              <a:t>Example:</a:t>
            </a:r>
          </a:p>
          <a:p>
            <a:endParaRPr lang="th-TH" sz="2400" dirty="0"/>
          </a:p>
          <a:p>
            <a:r>
              <a:rPr lang="en-US" sz="2400" i="1" dirty="0"/>
              <a:t>Probability of a fair coin toss is head = 0.5</a:t>
            </a:r>
          </a:p>
          <a:p>
            <a:endParaRPr lang="en-US" sz="2400" i="1" dirty="0"/>
          </a:p>
          <a:p>
            <a:r>
              <a:rPr lang="en-US" sz="2400" i="1" dirty="0"/>
              <a:t>Probability of winning the first prize lottery = 1/1000000</a:t>
            </a:r>
          </a:p>
          <a:p>
            <a:endParaRPr lang="en-US" sz="2400" i="1" dirty="0"/>
          </a:p>
          <a:p>
            <a:r>
              <a:rPr lang="en-US" sz="2400" i="1" dirty="0"/>
              <a:t>Probability of rain tomorrow = 0.3</a:t>
            </a:r>
          </a:p>
        </p:txBody>
      </p:sp>
      <p:pic>
        <p:nvPicPr>
          <p:cNvPr id="7" name="Graphic 6" descr="Dice outline">
            <a:extLst>
              <a:ext uri="{FF2B5EF4-FFF2-40B4-BE49-F238E27FC236}">
                <a16:creationId xmlns:a16="http://schemas.microsoft.com/office/drawing/2014/main" id="{A1CEACD4-E49F-92B7-D8C7-BBB4AC83EF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51058" y="2362200"/>
            <a:ext cx="914400" cy="914400"/>
          </a:xfrm>
          <a:prstGeom prst="rect">
            <a:avLst/>
          </a:prstGeom>
        </p:spPr>
      </p:pic>
      <p:pic>
        <p:nvPicPr>
          <p:cNvPr id="10" name="Graphic 9" descr="Rain outline">
            <a:extLst>
              <a:ext uri="{FF2B5EF4-FFF2-40B4-BE49-F238E27FC236}">
                <a16:creationId xmlns:a16="http://schemas.microsoft.com/office/drawing/2014/main" id="{873009AE-E7C7-B71A-A1AB-D3B45B3B1F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51522" y="3548040"/>
            <a:ext cx="914400" cy="914400"/>
          </a:xfrm>
          <a:prstGeom prst="rect">
            <a:avLst/>
          </a:prstGeom>
        </p:spPr>
      </p:pic>
      <p:pic>
        <p:nvPicPr>
          <p:cNvPr id="13" name="Graphic 12" descr="Slot Machine outline">
            <a:extLst>
              <a:ext uri="{FF2B5EF4-FFF2-40B4-BE49-F238E27FC236}">
                <a16:creationId xmlns:a16="http://schemas.microsoft.com/office/drawing/2014/main" id="{02797A5B-EE7F-0EB9-E8CD-E4FC818982F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789659" y="347841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73262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40547FA-6C2C-478D-88CC-C4A96E3B3A39}"/>
              </a:ext>
            </a:extLst>
          </p:cNvPr>
          <p:cNvSpPr/>
          <p:nvPr/>
        </p:nvSpPr>
        <p:spPr>
          <a:xfrm>
            <a:off x="0" y="648345"/>
            <a:ext cx="161169" cy="5799391"/>
          </a:xfrm>
          <a:prstGeom prst="rect">
            <a:avLst/>
          </a:prstGeom>
          <a:solidFill>
            <a:srgbClr val="F9C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F117990C-DDEC-420D-B97A-40B11AEC10EB}"/>
              </a:ext>
            </a:extLst>
          </p:cNvPr>
          <p:cNvSpPr txBox="1">
            <a:spLocks/>
          </p:cNvSpPr>
          <p:nvPr/>
        </p:nvSpPr>
        <p:spPr>
          <a:xfrm>
            <a:off x="9335397" y="63281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AE1514C-5E56-4738-A1FF-4B1CFD2A3E36}" type="slidenum">
              <a:rPr lang="en-US" sz="1400" smtClean="0"/>
              <a:pPr/>
              <a:t>48</a:t>
            </a:fld>
            <a:endParaRPr lang="en-US" sz="140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D146FD9-6F41-4A2F-9B20-98D5234CAAC6}"/>
              </a:ext>
            </a:extLst>
          </p:cNvPr>
          <p:cNvSpPr txBox="1">
            <a:spLocks/>
          </p:cNvSpPr>
          <p:nvPr/>
        </p:nvSpPr>
        <p:spPr>
          <a:xfrm>
            <a:off x="504825" y="365125"/>
            <a:ext cx="11182350" cy="11779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Random Variable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9E7A8A-0953-89FF-E807-51C99CED453F}"/>
              </a:ext>
            </a:extLst>
          </p:cNvPr>
          <p:cNvSpPr txBox="1"/>
          <p:nvPr/>
        </p:nvSpPr>
        <p:spPr>
          <a:xfrm>
            <a:off x="816077" y="1415845"/>
            <a:ext cx="8202887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 Random Variable is </a:t>
            </a:r>
            <a:r>
              <a:rPr lang="en-US" sz="2400" b="1" dirty="0"/>
              <a:t>the number that represents the outcome of the experiment</a:t>
            </a:r>
          </a:p>
          <a:p>
            <a:endParaRPr lang="en-US" sz="2400" b="1" dirty="0"/>
          </a:p>
          <a:p>
            <a:r>
              <a:rPr lang="en-US" sz="2400" b="1" dirty="0"/>
              <a:t>Example:</a:t>
            </a:r>
          </a:p>
          <a:p>
            <a:endParaRPr lang="en-US" sz="2400" b="1" dirty="0"/>
          </a:p>
          <a:p>
            <a:r>
              <a:rPr lang="en-US" sz="2400" i="1" dirty="0"/>
              <a:t>The value of a die roll (1-6)</a:t>
            </a:r>
          </a:p>
          <a:p>
            <a:endParaRPr lang="en-US" sz="2400" i="1" dirty="0"/>
          </a:p>
          <a:p>
            <a:r>
              <a:rPr lang="en-US" sz="2400" i="1" dirty="0"/>
              <a:t>The number of heads out of 10 coin tosses</a:t>
            </a:r>
          </a:p>
          <a:p>
            <a:endParaRPr lang="en-US" sz="2400" i="1" dirty="0"/>
          </a:p>
          <a:p>
            <a:r>
              <a:rPr lang="en-US" sz="2400" i="1" dirty="0"/>
              <a:t>The amount of price won from a lottery ticket</a:t>
            </a:r>
          </a:p>
          <a:p>
            <a:endParaRPr lang="en-US" sz="2400" i="1" dirty="0"/>
          </a:p>
          <a:p>
            <a:r>
              <a:rPr lang="en-US" sz="2400" i="1" dirty="0"/>
              <a:t>Weight of the next fish caught by a fisherman</a:t>
            </a:r>
          </a:p>
        </p:txBody>
      </p:sp>
    </p:spTree>
    <p:extLst>
      <p:ext uri="{BB962C8B-B14F-4D97-AF65-F5344CB8AC3E}">
        <p14:creationId xmlns:p14="http://schemas.microsoft.com/office/powerpoint/2010/main" val="413576222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40547FA-6C2C-478D-88CC-C4A96E3B3A39}"/>
              </a:ext>
            </a:extLst>
          </p:cNvPr>
          <p:cNvSpPr/>
          <p:nvPr/>
        </p:nvSpPr>
        <p:spPr>
          <a:xfrm>
            <a:off x="0" y="648345"/>
            <a:ext cx="161169" cy="5799391"/>
          </a:xfrm>
          <a:prstGeom prst="rect">
            <a:avLst/>
          </a:prstGeom>
          <a:solidFill>
            <a:srgbClr val="F9C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F117990C-DDEC-420D-B97A-40B11AEC10EB}"/>
              </a:ext>
            </a:extLst>
          </p:cNvPr>
          <p:cNvSpPr txBox="1">
            <a:spLocks/>
          </p:cNvSpPr>
          <p:nvPr/>
        </p:nvSpPr>
        <p:spPr>
          <a:xfrm>
            <a:off x="9335397" y="63281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AE1514C-5E56-4738-A1FF-4B1CFD2A3E36}" type="slidenum">
              <a:rPr lang="en-US" sz="1400" smtClean="0"/>
              <a:pPr/>
              <a:t>49</a:t>
            </a:fld>
            <a:endParaRPr lang="en-US" sz="140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D146FD9-6F41-4A2F-9B20-98D5234CAAC6}"/>
              </a:ext>
            </a:extLst>
          </p:cNvPr>
          <p:cNvSpPr txBox="1">
            <a:spLocks/>
          </p:cNvSpPr>
          <p:nvPr/>
        </p:nvSpPr>
        <p:spPr>
          <a:xfrm>
            <a:off x="504825" y="365125"/>
            <a:ext cx="11182350" cy="11779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Probability Distribution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9E7A8A-0953-89FF-E807-51C99CED453F}"/>
              </a:ext>
            </a:extLst>
          </p:cNvPr>
          <p:cNvSpPr txBox="1"/>
          <p:nvPr/>
        </p:nvSpPr>
        <p:spPr>
          <a:xfrm>
            <a:off x="816077" y="1415845"/>
            <a:ext cx="812434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It’s not possible to know the outcome in advance but we can make assumptions on </a:t>
            </a:r>
          </a:p>
          <a:p>
            <a:r>
              <a:rPr lang="en-US" sz="2400" dirty="0"/>
              <a:t>how likely each outcome can happen.</a:t>
            </a:r>
            <a:endParaRPr lang="en-US" sz="2400" b="1" dirty="0"/>
          </a:p>
          <a:p>
            <a:endParaRPr lang="en-US" sz="2400" b="1" dirty="0"/>
          </a:p>
          <a:p>
            <a:r>
              <a:rPr lang="en-US" sz="2400" b="1" dirty="0"/>
              <a:t>Example: We assume the following probability of a die roll</a:t>
            </a:r>
          </a:p>
        </p:txBody>
      </p:sp>
      <p:graphicFrame>
        <p:nvGraphicFramePr>
          <p:cNvPr id="6" name="Table 3">
            <a:extLst>
              <a:ext uri="{FF2B5EF4-FFF2-40B4-BE49-F238E27FC236}">
                <a16:creationId xmlns:a16="http://schemas.microsoft.com/office/drawing/2014/main" id="{F19BA4EF-D5C1-9D2E-AC50-A022DA4AC1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123883"/>
              </p:ext>
            </p:extLst>
          </p:nvPr>
        </p:nvGraphicFramePr>
        <p:xfrm>
          <a:off x="912145" y="3060940"/>
          <a:ext cx="4276522" cy="33867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38261">
                  <a:extLst>
                    <a:ext uri="{9D8B030D-6E8A-4147-A177-3AD203B41FA5}">
                      <a16:colId xmlns:a16="http://schemas.microsoft.com/office/drawing/2014/main" val="3089093921"/>
                    </a:ext>
                  </a:extLst>
                </a:gridCol>
                <a:gridCol w="2138261">
                  <a:extLst>
                    <a:ext uri="{9D8B030D-6E8A-4147-A177-3AD203B41FA5}">
                      <a16:colId xmlns:a16="http://schemas.microsoft.com/office/drawing/2014/main" val="3470661087"/>
                    </a:ext>
                  </a:extLst>
                </a:gridCol>
              </a:tblGrid>
              <a:tr h="498426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Probability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Outcome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5803681"/>
                  </a:ext>
                </a:extLst>
              </a:tr>
              <a:tr h="498426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1/6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1757275"/>
                  </a:ext>
                </a:extLst>
              </a:tr>
              <a:tr h="498426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1/6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4237031"/>
                  </a:ext>
                </a:extLst>
              </a:tr>
              <a:tr h="498426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1/6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1327740"/>
                  </a:ext>
                </a:extLst>
              </a:tr>
              <a:tr h="498426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1/6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3029604"/>
                  </a:ext>
                </a:extLst>
              </a:tr>
              <a:tr h="498426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1/6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82401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1/6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7377550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E591DB4C-73A4-86F1-53DA-0BE018F669C5}"/>
              </a:ext>
            </a:extLst>
          </p:cNvPr>
          <p:cNvSpPr txBox="1"/>
          <p:nvPr/>
        </p:nvSpPr>
        <p:spPr>
          <a:xfrm>
            <a:off x="5939643" y="3666893"/>
            <a:ext cx="427652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Remarks: Is it really random?</a:t>
            </a:r>
          </a:p>
          <a:p>
            <a:endParaRPr lang="en-US" dirty="0"/>
          </a:p>
          <a:p>
            <a:r>
              <a:rPr lang="en-US" dirty="0"/>
              <a:t>Assume we throw the same die in the exact same way</a:t>
            </a:r>
          </a:p>
          <a:p>
            <a:r>
              <a:rPr lang="en-US" dirty="0"/>
              <a:t>And exact same circumstances. They should give the same result</a:t>
            </a:r>
          </a:p>
        </p:txBody>
      </p:sp>
    </p:spTree>
    <p:extLst>
      <p:ext uri="{BB962C8B-B14F-4D97-AF65-F5344CB8AC3E}">
        <p14:creationId xmlns:p14="http://schemas.microsoft.com/office/powerpoint/2010/main" val="3513111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40547FA-6C2C-478D-88CC-C4A96E3B3A39}"/>
              </a:ext>
            </a:extLst>
          </p:cNvPr>
          <p:cNvSpPr/>
          <p:nvPr/>
        </p:nvSpPr>
        <p:spPr>
          <a:xfrm>
            <a:off x="0" y="648345"/>
            <a:ext cx="161169" cy="5799391"/>
          </a:xfrm>
          <a:prstGeom prst="rect">
            <a:avLst/>
          </a:prstGeom>
          <a:solidFill>
            <a:srgbClr val="F9C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F117990C-DDEC-420D-B97A-40B11AEC10EB}"/>
              </a:ext>
            </a:extLst>
          </p:cNvPr>
          <p:cNvSpPr txBox="1">
            <a:spLocks/>
          </p:cNvSpPr>
          <p:nvPr/>
        </p:nvSpPr>
        <p:spPr>
          <a:xfrm>
            <a:off x="9335397" y="63281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AE1514C-5E56-4738-A1FF-4B1CFD2A3E36}" type="slidenum">
              <a:rPr lang="en-US" sz="1400" smtClean="0"/>
              <a:pPr/>
              <a:t>5</a:t>
            </a:fld>
            <a:endParaRPr lang="en-US" sz="140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BC41BEC-AD83-4696-B992-5D5D9352A00E}"/>
              </a:ext>
            </a:extLst>
          </p:cNvPr>
          <p:cNvGrpSpPr/>
          <p:nvPr/>
        </p:nvGrpSpPr>
        <p:grpSpPr>
          <a:xfrm>
            <a:off x="11099955" y="5666880"/>
            <a:ext cx="175680" cy="128160"/>
            <a:chOff x="11099955" y="5666880"/>
            <a:chExt cx="175680" cy="128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3507A103-3DAD-4DFB-9BDE-BF974C875CA7}"/>
                    </a:ext>
                  </a:extLst>
                </p14:cNvPr>
                <p14:cNvContentPartPr/>
                <p14:nvPr/>
              </p14:nvContentPartPr>
              <p14:xfrm>
                <a:off x="11128035" y="5791440"/>
                <a:ext cx="3600" cy="36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3507A103-3DAD-4DFB-9BDE-BF974C875CA7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1065035" y="5728440"/>
                  <a:ext cx="12924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0E3F99BE-B8B2-4E13-9C2E-DF72A0327545}"/>
                    </a:ext>
                  </a:extLst>
                </p14:cNvPr>
                <p14:cNvContentPartPr/>
                <p14:nvPr/>
              </p14:nvContentPartPr>
              <p14:xfrm>
                <a:off x="11099955" y="5666880"/>
                <a:ext cx="175680" cy="1004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0E3F99BE-B8B2-4E13-9C2E-DF72A0327545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1037084" y="5604105"/>
                  <a:ext cx="301063" cy="225631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B96E1C37-E6C8-48F5-BC40-5B9CADD5E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lantagenet Cherokee" panose="02020602070100000000" pitchFamily="18" charset="0"/>
              </a:rPr>
              <a:t>Why Statistics? Part I - Descriptive</a:t>
            </a:r>
            <a:endParaRPr 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198CEC79-D589-4C7D-91CB-5AAAB5DD58B0}"/>
                  </a:ext>
                </a:extLst>
              </p14:cNvPr>
              <p14:cNvContentPartPr/>
              <p14:nvPr/>
            </p14:nvContentPartPr>
            <p14:xfrm>
              <a:off x="10004835" y="5689065"/>
              <a:ext cx="159840" cy="13320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198CEC79-D589-4C7D-91CB-5AAAB5DD58B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941977" y="5626065"/>
                <a:ext cx="285198" cy="258840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AEC10C06-8236-4FDB-B127-1ABED9379677}"/>
              </a:ext>
            </a:extLst>
          </p:cNvPr>
          <p:cNvSpPr txBox="1"/>
          <p:nvPr/>
        </p:nvSpPr>
        <p:spPr>
          <a:xfrm>
            <a:off x="1207770" y="1471691"/>
            <a:ext cx="97993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Actual Data available are normally recorded as per individual basis and often it is not helpful in decision making. </a:t>
            </a:r>
            <a:r>
              <a:rPr lang="en-US" b="1" i="1" dirty="0"/>
              <a:t>Descriptive Statistics is about how to </a:t>
            </a:r>
            <a:r>
              <a:rPr lang="en-US" b="1" i="1" dirty="0" err="1"/>
              <a:t>summarise</a:t>
            </a:r>
            <a:r>
              <a:rPr lang="en-US" b="1" i="1" dirty="0"/>
              <a:t> the data in a way that is more friendly for human to process.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CF0DD4E-C11A-46F4-AB08-C39BFFE30A3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6601" y="2695661"/>
            <a:ext cx="4189006" cy="276874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1" name="Arrow: Right 20">
            <a:extLst>
              <a:ext uri="{FF2B5EF4-FFF2-40B4-BE49-F238E27FC236}">
                <a16:creationId xmlns:a16="http://schemas.microsoft.com/office/drawing/2014/main" id="{3F7EF829-367A-477A-BE1B-F30EC9E242C8}"/>
              </a:ext>
            </a:extLst>
          </p:cNvPr>
          <p:cNvSpPr/>
          <p:nvPr/>
        </p:nvSpPr>
        <p:spPr>
          <a:xfrm>
            <a:off x="5617553" y="3501587"/>
            <a:ext cx="1241395" cy="10339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BCF7902E-FE99-4E4A-885D-186F5D864B1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76201" y="2830423"/>
            <a:ext cx="4518392" cy="242787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9744352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40547FA-6C2C-478D-88CC-C4A96E3B3A39}"/>
              </a:ext>
            </a:extLst>
          </p:cNvPr>
          <p:cNvSpPr/>
          <p:nvPr/>
        </p:nvSpPr>
        <p:spPr>
          <a:xfrm>
            <a:off x="0" y="648345"/>
            <a:ext cx="161169" cy="5799391"/>
          </a:xfrm>
          <a:prstGeom prst="rect">
            <a:avLst/>
          </a:prstGeom>
          <a:solidFill>
            <a:srgbClr val="F9C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F117990C-DDEC-420D-B97A-40B11AEC10EB}"/>
              </a:ext>
            </a:extLst>
          </p:cNvPr>
          <p:cNvSpPr txBox="1">
            <a:spLocks/>
          </p:cNvSpPr>
          <p:nvPr/>
        </p:nvSpPr>
        <p:spPr>
          <a:xfrm>
            <a:off x="9335397" y="63281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AE1514C-5E56-4738-A1FF-4B1CFD2A3E36}" type="slidenum">
              <a:rPr lang="en-US" sz="1400" smtClean="0"/>
              <a:pPr/>
              <a:t>50</a:t>
            </a:fld>
            <a:endParaRPr lang="en-US" sz="140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D146FD9-6F41-4A2F-9B20-98D5234CAAC6}"/>
              </a:ext>
            </a:extLst>
          </p:cNvPr>
          <p:cNvSpPr txBox="1">
            <a:spLocks/>
          </p:cNvSpPr>
          <p:nvPr/>
        </p:nvSpPr>
        <p:spPr>
          <a:xfrm>
            <a:off x="504825" y="365125"/>
            <a:ext cx="11182350" cy="11779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Expected Value</a:t>
            </a:r>
          </a:p>
        </p:txBody>
      </p:sp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2A0790A3-5035-A5C9-D729-4DC831E82B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9277583"/>
              </p:ext>
            </p:extLst>
          </p:nvPr>
        </p:nvGraphicFramePr>
        <p:xfrm>
          <a:off x="7514723" y="1573831"/>
          <a:ext cx="3646382" cy="33947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3191">
                  <a:extLst>
                    <a:ext uri="{9D8B030D-6E8A-4147-A177-3AD203B41FA5}">
                      <a16:colId xmlns:a16="http://schemas.microsoft.com/office/drawing/2014/main" val="3089093921"/>
                    </a:ext>
                  </a:extLst>
                </a:gridCol>
                <a:gridCol w="1823191">
                  <a:extLst>
                    <a:ext uri="{9D8B030D-6E8A-4147-A177-3AD203B41FA5}">
                      <a16:colId xmlns:a16="http://schemas.microsoft.com/office/drawing/2014/main" val="3470661087"/>
                    </a:ext>
                  </a:extLst>
                </a:gridCol>
              </a:tblGrid>
              <a:tr h="50639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Probability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Outcome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5803681"/>
                  </a:ext>
                </a:extLst>
              </a:tr>
              <a:tr h="498426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1/6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1757275"/>
                  </a:ext>
                </a:extLst>
              </a:tr>
              <a:tr h="498426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1/6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4237031"/>
                  </a:ext>
                </a:extLst>
              </a:tr>
              <a:tr h="498426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1/6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1327740"/>
                  </a:ext>
                </a:extLst>
              </a:tr>
              <a:tr h="498426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1/6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3029604"/>
                  </a:ext>
                </a:extLst>
              </a:tr>
              <a:tr h="498426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1/6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82401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1/6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737755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800CB77-44E9-A44F-F602-839FB8B65B6C}"/>
                  </a:ext>
                </a:extLst>
              </p:cNvPr>
              <p:cNvSpPr txBox="1"/>
              <p:nvPr/>
            </p:nvSpPr>
            <p:spPr>
              <a:xfrm>
                <a:off x="857739" y="2416869"/>
                <a:ext cx="5016615" cy="25517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𝐸𝑥𝑝𝑒𝑐𝑡𝑒𝑑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𝑉𝑎𝑙𝑢𝑒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𝑃𝑟𝑜𝑏𝑎𝑏𝑖𝑙𝑖𝑡𝑦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𝑂𝑢𝑡𝑐𝑜𝑚𝑒</m:t>
                      </m:r>
                    </m:oMath>
                  </m:oMathPara>
                </a14:m>
                <a:endParaRPr lang="en-US" dirty="0"/>
              </a:p>
              <a:p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800CB77-44E9-A44F-F602-839FB8B65B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739" y="2416869"/>
                <a:ext cx="5016615" cy="2551724"/>
              </a:xfrm>
              <a:prstGeom prst="rect">
                <a:avLst/>
              </a:prstGeom>
              <a:blipFill>
                <a:blip r:embed="rId2"/>
                <a:stretch>
                  <a:fillRect l="-3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3384BB96-45BC-D0A6-D1ED-99B5D4D4AA95}"/>
              </a:ext>
            </a:extLst>
          </p:cNvPr>
          <p:cNvSpPr txBox="1"/>
          <p:nvPr/>
        </p:nvSpPr>
        <p:spPr>
          <a:xfrm>
            <a:off x="723551" y="1455878"/>
            <a:ext cx="609460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Expected Value is </a:t>
            </a:r>
            <a:r>
              <a:rPr lang="en-US" sz="2400" b="1" dirty="0"/>
              <a:t>the average of the result when the experiment </a:t>
            </a:r>
            <a:r>
              <a:rPr lang="en-US" sz="2400" dirty="0"/>
              <a:t>is performed multiple times</a:t>
            </a:r>
          </a:p>
        </p:txBody>
      </p:sp>
    </p:spTree>
    <p:extLst>
      <p:ext uri="{BB962C8B-B14F-4D97-AF65-F5344CB8AC3E}">
        <p14:creationId xmlns:p14="http://schemas.microsoft.com/office/powerpoint/2010/main" val="220533403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40547FA-6C2C-478D-88CC-C4A96E3B3A39}"/>
              </a:ext>
            </a:extLst>
          </p:cNvPr>
          <p:cNvSpPr/>
          <p:nvPr/>
        </p:nvSpPr>
        <p:spPr>
          <a:xfrm>
            <a:off x="0" y="648345"/>
            <a:ext cx="161169" cy="5799391"/>
          </a:xfrm>
          <a:prstGeom prst="rect">
            <a:avLst/>
          </a:prstGeom>
          <a:solidFill>
            <a:srgbClr val="F9C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F117990C-DDEC-420D-B97A-40B11AEC10EB}"/>
              </a:ext>
            </a:extLst>
          </p:cNvPr>
          <p:cNvSpPr txBox="1">
            <a:spLocks/>
          </p:cNvSpPr>
          <p:nvPr/>
        </p:nvSpPr>
        <p:spPr>
          <a:xfrm>
            <a:off x="9335397" y="63281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AE1514C-5E56-4738-A1FF-4B1CFD2A3E36}" type="slidenum">
              <a:rPr lang="en-US" sz="1400" smtClean="0"/>
              <a:pPr/>
              <a:t>51</a:t>
            </a:fld>
            <a:endParaRPr lang="en-US" sz="140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D146FD9-6F41-4A2F-9B20-98D5234CAAC6}"/>
              </a:ext>
            </a:extLst>
          </p:cNvPr>
          <p:cNvSpPr txBox="1">
            <a:spLocks/>
          </p:cNvSpPr>
          <p:nvPr/>
        </p:nvSpPr>
        <p:spPr>
          <a:xfrm>
            <a:off x="504825" y="365125"/>
            <a:ext cx="11182350" cy="11779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Probability beyond Expected Value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9E7A8A-0953-89FF-E807-51C99CED453F}"/>
              </a:ext>
            </a:extLst>
          </p:cNvPr>
          <p:cNvSpPr txBox="1"/>
          <p:nvPr/>
        </p:nvSpPr>
        <p:spPr>
          <a:xfrm>
            <a:off x="816077" y="1415845"/>
            <a:ext cx="46378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- Consider a gamble with the following odds and rewards</a:t>
            </a:r>
          </a:p>
        </p:txBody>
      </p:sp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2A0790A3-5035-A5C9-D729-4DC831E82B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6984334"/>
              </p:ext>
            </p:extLst>
          </p:nvPr>
        </p:nvGraphicFramePr>
        <p:xfrm>
          <a:off x="816077" y="2053516"/>
          <a:ext cx="4276522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38261">
                  <a:extLst>
                    <a:ext uri="{9D8B030D-6E8A-4147-A177-3AD203B41FA5}">
                      <a16:colId xmlns:a16="http://schemas.microsoft.com/office/drawing/2014/main" val="3089093921"/>
                    </a:ext>
                  </a:extLst>
                </a:gridCol>
                <a:gridCol w="2138261">
                  <a:extLst>
                    <a:ext uri="{9D8B030D-6E8A-4147-A177-3AD203B41FA5}">
                      <a16:colId xmlns:a16="http://schemas.microsoft.com/office/drawing/2014/main" val="3470661087"/>
                    </a:ext>
                  </a:extLst>
                </a:gridCol>
              </a:tblGrid>
              <a:tr h="45268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Probability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Rewards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5803681"/>
                  </a:ext>
                </a:extLst>
              </a:tr>
              <a:tr h="45268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1757275"/>
                  </a:ext>
                </a:extLst>
              </a:tr>
              <a:tr h="45268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$1,000,000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4237031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FE97044-D169-B310-057D-D9C852295D21}"/>
                  </a:ext>
                </a:extLst>
              </p:cNvPr>
              <p:cNvSpPr txBox="1"/>
              <p:nvPr/>
            </p:nvSpPr>
            <p:spPr>
              <a:xfrm>
                <a:off x="5838738" y="2053516"/>
                <a:ext cx="3731278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Expected Return  </a:t>
                </a:r>
                <a:endParaRPr lang="en-US" b="1" i="0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999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001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1000000</m:t>
                      </m:r>
                    </m:oMath>
                  </m:oMathPara>
                </a14:m>
                <a:endParaRPr lang="en-US" dirty="0"/>
              </a:p>
              <a:p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=$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000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FE97044-D169-B310-057D-D9C852295D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8738" y="2053516"/>
                <a:ext cx="3731278" cy="1200329"/>
              </a:xfrm>
              <a:prstGeom prst="rect">
                <a:avLst/>
              </a:prstGeom>
              <a:blipFill>
                <a:blip r:embed="rId2"/>
                <a:stretch>
                  <a:fillRect l="-1471" t="-2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0A88EDC3-8E43-8464-90DB-08FD695E610E}"/>
              </a:ext>
            </a:extLst>
          </p:cNvPr>
          <p:cNvSpPr txBox="1"/>
          <p:nvPr/>
        </p:nvSpPr>
        <p:spPr>
          <a:xfrm>
            <a:off x="816077" y="5430815"/>
            <a:ext cx="67714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How many people would be willing to pay $100 to play this game?</a:t>
            </a:r>
          </a:p>
        </p:txBody>
      </p:sp>
    </p:spTree>
    <p:extLst>
      <p:ext uri="{BB962C8B-B14F-4D97-AF65-F5344CB8AC3E}">
        <p14:creationId xmlns:p14="http://schemas.microsoft.com/office/powerpoint/2010/main" val="55187750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40547FA-6C2C-478D-88CC-C4A96E3B3A39}"/>
              </a:ext>
            </a:extLst>
          </p:cNvPr>
          <p:cNvSpPr/>
          <p:nvPr/>
        </p:nvSpPr>
        <p:spPr>
          <a:xfrm>
            <a:off x="0" y="648345"/>
            <a:ext cx="161169" cy="5799391"/>
          </a:xfrm>
          <a:prstGeom prst="rect">
            <a:avLst/>
          </a:prstGeom>
          <a:solidFill>
            <a:srgbClr val="F9C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F117990C-DDEC-420D-B97A-40B11AEC10EB}"/>
              </a:ext>
            </a:extLst>
          </p:cNvPr>
          <p:cNvSpPr txBox="1">
            <a:spLocks/>
          </p:cNvSpPr>
          <p:nvPr/>
        </p:nvSpPr>
        <p:spPr>
          <a:xfrm>
            <a:off x="9335397" y="63281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AE1514C-5E56-4738-A1FF-4B1CFD2A3E36}" type="slidenum">
              <a:rPr lang="en-US" sz="1400" smtClean="0"/>
              <a:pPr/>
              <a:t>52</a:t>
            </a:fld>
            <a:endParaRPr lang="en-US" sz="140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D146FD9-6F41-4A2F-9B20-98D5234CAAC6}"/>
              </a:ext>
            </a:extLst>
          </p:cNvPr>
          <p:cNvSpPr txBox="1">
            <a:spLocks/>
          </p:cNvSpPr>
          <p:nvPr/>
        </p:nvSpPr>
        <p:spPr>
          <a:xfrm>
            <a:off x="504825" y="365125"/>
            <a:ext cx="11182350" cy="11779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Variance</a:t>
            </a:r>
          </a:p>
        </p:txBody>
      </p:sp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2A0790A3-5035-A5C9-D729-4DC831E82B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3546521"/>
              </p:ext>
            </p:extLst>
          </p:nvPr>
        </p:nvGraphicFramePr>
        <p:xfrm>
          <a:off x="8511633" y="2143895"/>
          <a:ext cx="3399120" cy="33867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99560">
                  <a:extLst>
                    <a:ext uri="{9D8B030D-6E8A-4147-A177-3AD203B41FA5}">
                      <a16:colId xmlns:a16="http://schemas.microsoft.com/office/drawing/2014/main" val="3089093921"/>
                    </a:ext>
                  </a:extLst>
                </a:gridCol>
                <a:gridCol w="1699560">
                  <a:extLst>
                    <a:ext uri="{9D8B030D-6E8A-4147-A177-3AD203B41FA5}">
                      <a16:colId xmlns:a16="http://schemas.microsoft.com/office/drawing/2014/main" val="3470661087"/>
                    </a:ext>
                  </a:extLst>
                </a:gridCol>
              </a:tblGrid>
              <a:tr h="498426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Probability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Outcome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5803681"/>
                  </a:ext>
                </a:extLst>
              </a:tr>
              <a:tr h="498426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1/6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1757275"/>
                  </a:ext>
                </a:extLst>
              </a:tr>
              <a:tr h="498426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1/6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4237031"/>
                  </a:ext>
                </a:extLst>
              </a:tr>
              <a:tr h="498426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1/6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1327740"/>
                  </a:ext>
                </a:extLst>
              </a:tr>
              <a:tr h="498426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1/6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3029604"/>
                  </a:ext>
                </a:extLst>
              </a:tr>
              <a:tr h="498426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1/6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82401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1/6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737755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800CB77-44E9-A44F-F602-839FB8B65B6C}"/>
                  </a:ext>
                </a:extLst>
              </p:cNvPr>
              <p:cNvSpPr txBox="1"/>
              <p:nvPr/>
            </p:nvSpPr>
            <p:spPr>
              <a:xfrm>
                <a:off x="742804" y="2388734"/>
                <a:ext cx="8010957" cy="25517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𝑉𝑎𝑟𝑖𝑎𝑛𝑐𝑒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𝑃𝑟𝑜𝑏𝑎𝑏𝑖𝑙𝑖𝑡𝑦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𝐸𝑥𝑝𝑒𝑐𝑡𝑒𝑑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𝑉𝑎𝑙𝑢𝑒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𝑂𝑢𝑡𝑐𝑜𝑚𝑒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92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800CB77-44E9-A44F-F602-839FB8B65B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804" y="2388734"/>
                <a:ext cx="8010957" cy="255172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3384BB96-45BC-D0A6-D1ED-99B5D4D4AA95}"/>
              </a:ext>
            </a:extLst>
          </p:cNvPr>
          <p:cNvSpPr txBox="1"/>
          <p:nvPr/>
        </p:nvSpPr>
        <p:spPr>
          <a:xfrm>
            <a:off x="723551" y="1455878"/>
            <a:ext cx="609460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Variance explains how </a:t>
            </a:r>
            <a:r>
              <a:rPr lang="en-US" sz="2400" dirty="0" err="1"/>
              <a:t>spreadout</a:t>
            </a:r>
            <a:r>
              <a:rPr lang="en-US" sz="2400" dirty="0"/>
              <a:t> the distribution is</a:t>
            </a:r>
          </a:p>
        </p:txBody>
      </p:sp>
    </p:spTree>
    <p:extLst>
      <p:ext uri="{BB962C8B-B14F-4D97-AF65-F5344CB8AC3E}">
        <p14:creationId xmlns:p14="http://schemas.microsoft.com/office/powerpoint/2010/main" val="125569953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7325F3-79B2-4A2A-90DD-2D187D33F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Plantagenet Cherokee" panose="02020602070100000000" pitchFamily="18" charset="0"/>
              </a:rPr>
              <a:t>Binomial Distribution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E23AF9E-A66C-4B70-842F-0EBB8DACF44E}"/>
              </a:ext>
            </a:extLst>
          </p:cNvPr>
          <p:cNvSpPr/>
          <p:nvPr/>
        </p:nvSpPr>
        <p:spPr>
          <a:xfrm>
            <a:off x="0" y="648345"/>
            <a:ext cx="161169" cy="5799391"/>
          </a:xfrm>
          <a:prstGeom prst="rect">
            <a:avLst/>
          </a:prstGeom>
          <a:solidFill>
            <a:srgbClr val="F9C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4AB1B7E6-9F56-4D55-BFDF-D44110BD80C4}"/>
              </a:ext>
            </a:extLst>
          </p:cNvPr>
          <p:cNvSpPr txBox="1">
            <a:spLocks/>
          </p:cNvSpPr>
          <p:nvPr/>
        </p:nvSpPr>
        <p:spPr>
          <a:xfrm>
            <a:off x="9335397" y="63281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AE1514C-5E56-4738-A1FF-4B1CFD2A3E36}" type="slidenum">
              <a:rPr lang="en-US" sz="1400" smtClean="0"/>
              <a:pPr/>
              <a:t>53</a:t>
            </a:fld>
            <a:endParaRPr lang="en-US" sz="1400" dirty="0"/>
          </a:p>
        </p:txBody>
      </p:sp>
      <p:sp>
        <p:nvSpPr>
          <p:cNvPr id="3" name="AutoShape 4" descr="Binomial Distribution - 1.71.0">
            <a:extLst>
              <a:ext uri="{FF2B5EF4-FFF2-40B4-BE49-F238E27FC236}">
                <a16:creationId xmlns:a16="http://schemas.microsoft.com/office/drawing/2014/main" id="{71B82B91-A87F-8CED-2AAB-E5975201592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5931309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0D0E43-5267-0E4A-01BE-7B7A27BD0247}"/>
              </a:ext>
            </a:extLst>
          </p:cNvPr>
          <p:cNvSpPr txBox="1"/>
          <p:nvPr/>
        </p:nvSpPr>
        <p:spPr>
          <a:xfrm>
            <a:off x="4566416" y="1690688"/>
            <a:ext cx="6534203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Examples: </a:t>
            </a:r>
          </a:p>
          <a:p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coin is tossed 10 times what’s the probability of getting 6 heads?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60% of the population are women. If we take 100 samples, what’s the chance of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4D6A0B3-8222-C698-81E0-F407186BAA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9183" y="4928455"/>
            <a:ext cx="3124636" cy="8954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3818860-B637-6CD4-E7B9-BD7BAEE71D00}"/>
                  </a:ext>
                </a:extLst>
              </p:cNvPr>
              <p:cNvSpPr txBox="1"/>
              <p:nvPr/>
            </p:nvSpPr>
            <p:spPr>
              <a:xfrm>
                <a:off x="1091381" y="1789471"/>
                <a:ext cx="3156313" cy="2308324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Notation</a:t>
                </a:r>
              </a:p>
              <a:p>
                <a:pPr/>
                <a:br>
                  <a:rPr lang="en-US" dirty="0"/>
                </a:b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𝐵𝑖𝑛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𝑛𝑢𝑚𝑏𝑒𝑟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𝑠𝑢𝑐𝑒𝑠𝑠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𝑡𝑟𝑖𝑎𝑙𝑠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𝑛𝑢𝑚𝑏𝑒𝑟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𝑇𝑟𝑖𝑎𝑙𝑠</m:t>
                      </m:r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𝑎𝑛𝑐𝑒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𝑠𝑢𝑐𝑐𝑒𝑠𝑠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3818860-B637-6CD4-E7B9-BD7BAEE71D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1381" y="1789471"/>
                <a:ext cx="3156313" cy="2308324"/>
              </a:xfrm>
              <a:prstGeom prst="rect">
                <a:avLst/>
              </a:prstGeom>
              <a:blipFill>
                <a:blip r:embed="rId3"/>
                <a:stretch>
                  <a:fillRect l="-1544" t="-15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>
            <a:extLst>
              <a:ext uri="{FF2B5EF4-FFF2-40B4-BE49-F238E27FC236}">
                <a16:creationId xmlns:a16="http://schemas.microsoft.com/office/drawing/2014/main" id="{EA89B7AB-A49D-F589-3DFB-6A6BE93E9A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406" y="4036552"/>
            <a:ext cx="3565082" cy="2669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48209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7325F3-79B2-4A2A-90DD-2D187D33F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Plantagenet Cherokee" panose="02020602070100000000" pitchFamily="18" charset="0"/>
              </a:rPr>
              <a:t>Binomial Distribution - CDF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E23AF9E-A66C-4B70-842F-0EBB8DACF44E}"/>
              </a:ext>
            </a:extLst>
          </p:cNvPr>
          <p:cNvSpPr/>
          <p:nvPr/>
        </p:nvSpPr>
        <p:spPr>
          <a:xfrm>
            <a:off x="0" y="648345"/>
            <a:ext cx="161169" cy="5799391"/>
          </a:xfrm>
          <a:prstGeom prst="rect">
            <a:avLst/>
          </a:prstGeom>
          <a:solidFill>
            <a:srgbClr val="F9C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4AB1B7E6-9F56-4D55-BFDF-D44110BD80C4}"/>
              </a:ext>
            </a:extLst>
          </p:cNvPr>
          <p:cNvSpPr txBox="1">
            <a:spLocks/>
          </p:cNvSpPr>
          <p:nvPr/>
        </p:nvSpPr>
        <p:spPr>
          <a:xfrm>
            <a:off x="9335397" y="63281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AE1514C-5E56-4738-A1FF-4B1CFD2A3E36}" type="slidenum">
              <a:rPr lang="en-US" sz="1400" smtClean="0"/>
              <a:pPr/>
              <a:t>54</a:t>
            </a:fld>
            <a:endParaRPr lang="en-US" sz="1400" dirty="0"/>
          </a:p>
        </p:txBody>
      </p:sp>
      <p:sp>
        <p:nvSpPr>
          <p:cNvPr id="3" name="AutoShape 4" descr="Binomial Distribution - 1.71.0">
            <a:extLst>
              <a:ext uri="{FF2B5EF4-FFF2-40B4-BE49-F238E27FC236}">
                <a16:creationId xmlns:a16="http://schemas.microsoft.com/office/drawing/2014/main" id="{71B82B91-A87F-8CED-2AAB-E5975201592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5931309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4D6A0B3-8222-C698-81E0-F407186BAA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9124" y="5167312"/>
            <a:ext cx="3124636" cy="8954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B1D4837-9347-268C-9B70-9E25BD923DAA}"/>
              </a:ext>
            </a:extLst>
          </p:cNvPr>
          <p:cNvSpPr txBox="1"/>
          <p:nvPr/>
        </p:nvSpPr>
        <p:spPr>
          <a:xfrm>
            <a:off x="1032387" y="1690688"/>
            <a:ext cx="8345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Cumulative distribution function explains the probability of being below a certain value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3624725-F404-7D49-419B-DCF7EF1E71F3}"/>
                  </a:ext>
                </a:extLst>
              </p:cNvPr>
              <p:cNvSpPr txBox="1"/>
              <p:nvPr/>
            </p:nvSpPr>
            <p:spPr>
              <a:xfrm>
                <a:off x="1032387" y="4613314"/>
                <a:ext cx="429553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Example: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𝐵𝑖𝑛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e>
                    </m:d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=?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3624725-F404-7D49-419B-DCF7EF1E71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2387" y="4613314"/>
                <a:ext cx="4295535" cy="369332"/>
              </a:xfrm>
              <a:prstGeom prst="rect">
                <a:avLst/>
              </a:prstGeom>
              <a:blipFill>
                <a:blip r:embed="rId3"/>
                <a:stretch>
                  <a:fillRect l="-1135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57470D2A-F78B-2741-7188-D5C6336660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6542" y="2503229"/>
            <a:ext cx="2209800" cy="166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66178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7325F3-79B2-4A2A-90DD-2D187D33F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Plantagenet Cherokee" panose="02020602070100000000" pitchFamily="18" charset="0"/>
              </a:rPr>
              <a:t>Binomial Distribution - CDF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E23AF9E-A66C-4B70-842F-0EBB8DACF44E}"/>
              </a:ext>
            </a:extLst>
          </p:cNvPr>
          <p:cNvSpPr/>
          <p:nvPr/>
        </p:nvSpPr>
        <p:spPr>
          <a:xfrm>
            <a:off x="0" y="648345"/>
            <a:ext cx="161169" cy="5799391"/>
          </a:xfrm>
          <a:prstGeom prst="rect">
            <a:avLst/>
          </a:prstGeom>
          <a:solidFill>
            <a:srgbClr val="F9C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4AB1B7E6-9F56-4D55-BFDF-D44110BD80C4}"/>
              </a:ext>
            </a:extLst>
          </p:cNvPr>
          <p:cNvSpPr txBox="1">
            <a:spLocks/>
          </p:cNvSpPr>
          <p:nvPr/>
        </p:nvSpPr>
        <p:spPr>
          <a:xfrm>
            <a:off x="9335397" y="63281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AE1514C-5E56-4738-A1FF-4B1CFD2A3E36}" type="slidenum">
              <a:rPr lang="en-US" sz="1400" smtClean="0"/>
              <a:pPr/>
              <a:t>55</a:t>
            </a:fld>
            <a:endParaRPr lang="en-US" sz="1400" dirty="0"/>
          </a:p>
        </p:txBody>
      </p:sp>
      <p:sp>
        <p:nvSpPr>
          <p:cNvPr id="3" name="AutoShape 4" descr="Binomial Distribution - 1.71.0">
            <a:extLst>
              <a:ext uri="{FF2B5EF4-FFF2-40B4-BE49-F238E27FC236}">
                <a16:creationId xmlns:a16="http://schemas.microsoft.com/office/drawing/2014/main" id="{71B82B91-A87F-8CED-2AAB-E5975201592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5931309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3624725-F404-7D49-419B-DCF7EF1E71F3}"/>
                  </a:ext>
                </a:extLst>
              </p:cNvPr>
              <p:cNvSpPr txBox="1"/>
              <p:nvPr/>
            </p:nvSpPr>
            <p:spPr>
              <a:xfrm>
                <a:off x="1111045" y="1835225"/>
                <a:ext cx="429553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Example: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𝐵𝑖𝑛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7</m:t>
                        </m:r>
                      </m:e>
                    </m:d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=?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3624725-F404-7D49-419B-DCF7EF1E71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1045" y="1835225"/>
                <a:ext cx="4295535" cy="369332"/>
              </a:xfrm>
              <a:prstGeom prst="rect">
                <a:avLst/>
              </a:prstGeom>
              <a:blipFill>
                <a:blip r:embed="rId2"/>
                <a:stretch>
                  <a:fillRect l="-1135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567632A-EC8A-B14A-F17A-FACAA9262989}"/>
                  </a:ext>
                </a:extLst>
              </p:cNvPr>
              <p:cNvSpPr txBox="1"/>
              <p:nvPr/>
            </p:nvSpPr>
            <p:spPr>
              <a:xfrm>
                <a:off x="1111044" y="3548040"/>
                <a:ext cx="483895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Example: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𝐵𝑖𝑛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e>
                    </m:d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=?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567632A-EC8A-B14A-F17A-FACAA92629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1044" y="3548040"/>
                <a:ext cx="4838953" cy="369332"/>
              </a:xfrm>
              <a:prstGeom prst="rect">
                <a:avLst/>
              </a:prstGeom>
              <a:blipFill>
                <a:blip r:embed="rId3"/>
                <a:stretch>
                  <a:fillRect l="-1008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3609498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7325F3-79B2-4A2A-90DD-2D187D33F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Plantagenet Cherokee" panose="02020602070100000000" pitchFamily="18" charset="0"/>
              </a:rPr>
              <a:t>Normal Distribution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E23AF9E-A66C-4B70-842F-0EBB8DACF44E}"/>
              </a:ext>
            </a:extLst>
          </p:cNvPr>
          <p:cNvSpPr/>
          <p:nvPr/>
        </p:nvSpPr>
        <p:spPr>
          <a:xfrm>
            <a:off x="0" y="648345"/>
            <a:ext cx="161169" cy="5799391"/>
          </a:xfrm>
          <a:prstGeom prst="rect">
            <a:avLst/>
          </a:prstGeom>
          <a:solidFill>
            <a:srgbClr val="F9C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4AB1B7E6-9F56-4D55-BFDF-D44110BD80C4}"/>
              </a:ext>
            </a:extLst>
          </p:cNvPr>
          <p:cNvSpPr txBox="1">
            <a:spLocks/>
          </p:cNvSpPr>
          <p:nvPr/>
        </p:nvSpPr>
        <p:spPr>
          <a:xfrm>
            <a:off x="9335397" y="63281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AE1514C-5E56-4738-A1FF-4B1CFD2A3E36}" type="slidenum">
              <a:rPr lang="en-US" sz="1400" smtClean="0"/>
              <a:pPr/>
              <a:t>56</a:t>
            </a:fld>
            <a:endParaRPr lang="en-US" sz="1400" dirty="0"/>
          </a:p>
        </p:txBody>
      </p:sp>
      <p:pic>
        <p:nvPicPr>
          <p:cNvPr id="1026" name="Picture 2" descr="standard-normal-distribution-with-probabilities">
            <a:extLst>
              <a:ext uri="{FF2B5EF4-FFF2-40B4-BE49-F238E27FC236}">
                <a16:creationId xmlns:a16="http://schemas.microsoft.com/office/drawing/2014/main" id="{A123AB1B-F9A3-D9FA-78D5-0B5EC1ADF6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8535" y="1789471"/>
            <a:ext cx="4767417" cy="3200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513C670-6839-D464-6A45-B06F3D89B3CA}"/>
                  </a:ext>
                </a:extLst>
              </p:cNvPr>
              <p:cNvSpPr txBox="1"/>
              <p:nvPr/>
            </p:nvSpPr>
            <p:spPr>
              <a:xfrm>
                <a:off x="1091381" y="1789471"/>
                <a:ext cx="2460674" cy="2308324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Notation</a:t>
                </a:r>
              </a:p>
              <a:p>
                <a:pPr/>
                <a:br>
                  <a:rPr lang="en-US" dirty="0"/>
                </a:b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𝑟𝑎𝑛𝑑𝑜𝑚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𝑣𝑎𝑟𝑖𝑎𝑏𝑙𝑒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𝑝𝑜𝑝𝑢𝑙𝑎𝑡𝑖𝑜𝑛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𝑚𝑒𝑎𝑛</m:t>
                      </m:r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𝑠𝑐𝑎𝑙𝑒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513C670-6839-D464-6A45-B06F3D89B3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1381" y="1789471"/>
                <a:ext cx="2460674" cy="2308324"/>
              </a:xfrm>
              <a:prstGeom prst="rect">
                <a:avLst/>
              </a:prstGeom>
              <a:blipFill>
                <a:blip r:embed="rId3"/>
                <a:stretch>
                  <a:fillRect l="-1980" t="-15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AAE4AF33-DE65-4B11-F078-2BA56B0CE53A}"/>
              </a:ext>
            </a:extLst>
          </p:cNvPr>
          <p:cNvSpPr txBox="1"/>
          <p:nvPr/>
        </p:nvSpPr>
        <p:spPr>
          <a:xfrm>
            <a:off x="1278194" y="4739148"/>
            <a:ext cx="3880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 standard normal, mean =0, scale =1</a:t>
            </a:r>
          </a:p>
        </p:txBody>
      </p:sp>
    </p:spTree>
    <p:extLst>
      <p:ext uri="{BB962C8B-B14F-4D97-AF65-F5344CB8AC3E}">
        <p14:creationId xmlns:p14="http://schemas.microsoft.com/office/powerpoint/2010/main" val="186577024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7325F3-79B2-4A2A-90DD-2D187D33F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Plantagenet Cherokee" panose="02020602070100000000" pitchFamily="18" charset="0"/>
              </a:rPr>
              <a:t>Normal Distribution Examples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E23AF9E-A66C-4B70-842F-0EBB8DACF44E}"/>
              </a:ext>
            </a:extLst>
          </p:cNvPr>
          <p:cNvSpPr/>
          <p:nvPr/>
        </p:nvSpPr>
        <p:spPr>
          <a:xfrm>
            <a:off x="0" y="648345"/>
            <a:ext cx="161169" cy="5799391"/>
          </a:xfrm>
          <a:prstGeom prst="rect">
            <a:avLst/>
          </a:prstGeom>
          <a:solidFill>
            <a:srgbClr val="F9C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4AB1B7E6-9F56-4D55-BFDF-D44110BD80C4}"/>
              </a:ext>
            </a:extLst>
          </p:cNvPr>
          <p:cNvSpPr txBox="1">
            <a:spLocks/>
          </p:cNvSpPr>
          <p:nvPr/>
        </p:nvSpPr>
        <p:spPr>
          <a:xfrm>
            <a:off x="9335397" y="63281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AE1514C-5E56-4738-A1FF-4B1CFD2A3E36}" type="slidenum">
              <a:rPr lang="en-US" sz="1400" smtClean="0"/>
              <a:pPr/>
              <a:t>57</a:t>
            </a:fld>
            <a:endParaRPr lang="en-US" sz="1400" dirty="0"/>
          </a:p>
        </p:txBody>
      </p:sp>
      <p:sp>
        <p:nvSpPr>
          <p:cNvPr id="3" name="AutoShape 4" descr="Binomial Distribution - 1.71.0">
            <a:extLst>
              <a:ext uri="{FF2B5EF4-FFF2-40B4-BE49-F238E27FC236}">
                <a16:creationId xmlns:a16="http://schemas.microsoft.com/office/drawing/2014/main" id="{71B82B91-A87F-8CED-2AAB-E5975201592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5931309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3624725-F404-7D49-419B-DCF7EF1E71F3}"/>
                  </a:ext>
                </a:extLst>
              </p:cNvPr>
              <p:cNvSpPr txBox="1"/>
              <p:nvPr/>
            </p:nvSpPr>
            <p:spPr>
              <a:xfrm>
                <a:off x="904617" y="1575146"/>
                <a:ext cx="380187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Example: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=?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3624725-F404-7D49-419B-DCF7EF1E71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617" y="1575146"/>
                <a:ext cx="3801875" cy="369332"/>
              </a:xfrm>
              <a:prstGeom prst="rect">
                <a:avLst/>
              </a:prstGeom>
              <a:blipFill>
                <a:blip r:embed="rId2"/>
                <a:stretch>
                  <a:fillRect l="-1282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C9D1ECB7-3717-4301-3895-EF490462CC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4271" y="2154434"/>
            <a:ext cx="2953162" cy="83831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228CB56-3DBF-C4AD-0BB0-8069C6FBEE06}"/>
                  </a:ext>
                </a:extLst>
              </p:cNvPr>
              <p:cNvSpPr txBox="1"/>
              <p:nvPr/>
            </p:nvSpPr>
            <p:spPr>
              <a:xfrm>
                <a:off x="838200" y="3202707"/>
                <a:ext cx="380187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Example: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&gt;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7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=?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228CB56-3DBF-C4AD-0BB0-8069C6FBEE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202707"/>
                <a:ext cx="3801875" cy="369332"/>
              </a:xfrm>
              <a:prstGeom prst="rect">
                <a:avLst/>
              </a:prstGeom>
              <a:blipFill>
                <a:blip r:embed="rId4"/>
                <a:stretch>
                  <a:fillRect l="-1445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4EC2887-EB6F-12D8-A096-6433D83CEFED}"/>
                  </a:ext>
                </a:extLst>
              </p:cNvPr>
              <p:cNvSpPr txBox="1"/>
              <p:nvPr/>
            </p:nvSpPr>
            <p:spPr>
              <a:xfrm>
                <a:off x="838200" y="4645602"/>
                <a:ext cx="43717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Example: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=?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4EC2887-EB6F-12D8-A096-6433D83CEF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645602"/>
                <a:ext cx="4371710" cy="369332"/>
              </a:xfrm>
              <a:prstGeom prst="rect">
                <a:avLst/>
              </a:prstGeom>
              <a:blipFill>
                <a:blip r:embed="rId5"/>
                <a:stretch>
                  <a:fillRect l="-1255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2293409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7325F3-79B2-4A2A-90DD-2D187D33F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Plantagenet Cherokee" panose="02020602070100000000" pitchFamily="18" charset="0"/>
              </a:rPr>
              <a:t>Average of Normal Distribution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E23AF9E-A66C-4B70-842F-0EBB8DACF44E}"/>
              </a:ext>
            </a:extLst>
          </p:cNvPr>
          <p:cNvSpPr/>
          <p:nvPr/>
        </p:nvSpPr>
        <p:spPr>
          <a:xfrm>
            <a:off x="0" y="648345"/>
            <a:ext cx="161169" cy="5799391"/>
          </a:xfrm>
          <a:prstGeom prst="rect">
            <a:avLst/>
          </a:prstGeom>
          <a:solidFill>
            <a:srgbClr val="F9C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4AB1B7E6-9F56-4D55-BFDF-D44110BD80C4}"/>
              </a:ext>
            </a:extLst>
          </p:cNvPr>
          <p:cNvSpPr txBox="1">
            <a:spLocks/>
          </p:cNvSpPr>
          <p:nvPr/>
        </p:nvSpPr>
        <p:spPr>
          <a:xfrm>
            <a:off x="9335397" y="63281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AE1514C-5E56-4738-A1FF-4B1CFD2A3E36}" type="slidenum">
              <a:rPr lang="en-US" sz="1400" smtClean="0"/>
              <a:pPr/>
              <a:t>58</a:t>
            </a:fld>
            <a:endParaRPr lang="en-US" sz="1400" dirty="0"/>
          </a:p>
        </p:txBody>
      </p:sp>
      <p:sp>
        <p:nvSpPr>
          <p:cNvPr id="3" name="AutoShape 4" descr="Binomial Distribution - 1.71.0">
            <a:extLst>
              <a:ext uri="{FF2B5EF4-FFF2-40B4-BE49-F238E27FC236}">
                <a16:creationId xmlns:a16="http://schemas.microsoft.com/office/drawing/2014/main" id="{71B82B91-A87F-8CED-2AAB-E5975201592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5931309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E4D92E5-3036-C60B-92DE-398F8D04095E}"/>
                  </a:ext>
                </a:extLst>
              </p:cNvPr>
              <p:cNvSpPr txBox="1"/>
              <p:nvPr/>
            </p:nvSpPr>
            <p:spPr>
              <a:xfrm>
                <a:off x="1366743" y="1690688"/>
                <a:ext cx="488165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be independent. Then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E4D92E5-3036-C60B-92DE-398F8D0409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6743" y="1690688"/>
                <a:ext cx="4881657" cy="369332"/>
              </a:xfrm>
              <a:prstGeom prst="rect">
                <a:avLst/>
              </a:prstGeom>
              <a:blipFill>
                <a:blip r:embed="rId2"/>
                <a:stretch>
                  <a:fillRect l="-999" t="-8197" r="-375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585C93B-59BD-255E-7005-DC4E97C7C3FA}"/>
                  </a:ext>
                </a:extLst>
              </p:cNvPr>
              <p:cNvSpPr txBox="1"/>
              <p:nvPr/>
            </p:nvSpPr>
            <p:spPr>
              <a:xfrm>
                <a:off x="2265637" y="2477729"/>
                <a:ext cx="4965291" cy="6528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̅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den>
                    </m:f>
                  </m:oMath>
                </a14:m>
                <a:r>
                  <a:rPr lang="en-US" dirty="0"/>
                  <a:t> follows a standard normal distribution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585C93B-59BD-255E-7005-DC4E97C7C3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5637" y="2477729"/>
                <a:ext cx="4965291" cy="65280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EAE2907-3F43-31E1-DDC0-C44EF7AAADDE}"/>
                  </a:ext>
                </a:extLst>
              </p:cNvPr>
              <p:cNvSpPr txBox="1"/>
              <p:nvPr/>
            </p:nvSpPr>
            <p:spPr>
              <a:xfrm>
                <a:off x="1484671" y="3732911"/>
                <a:ext cx="6096000" cy="175573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But we can only estimate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 so we can instead use </a:t>
                </a:r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̅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Which leads us to T-distribution with degree of freedom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EAE2907-3F43-31E1-DDC0-C44EF7AAAD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4671" y="3732911"/>
                <a:ext cx="6096000" cy="1755737"/>
              </a:xfrm>
              <a:prstGeom prst="rect">
                <a:avLst/>
              </a:prstGeom>
              <a:blipFill>
                <a:blip r:embed="rId4"/>
                <a:stretch>
                  <a:fillRect l="-900" t="-1736" b="-45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0732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7325F3-79B2-4A2A-90DD-2D187D33F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Plantagenet Cherokee" panose="02020602070100000000" pitchFamily="18" charset="0"/>
              </a:rPr>
              <a:t>T-Distribution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E23AF9E-A66C-4B70-842F-0EBB8DACF44E}"/>
              </a:ext>
            </a:extLst>
          </p:cNvPr>
          <p:cNvSpPr/>
          <p:nvPr/>
        </p:nvSpPr>
        <p:spPr>
          <a:xfrm>
            <a:off x="0" y="648345"/>
            <a:ext cx="161169" cy="5799391"/>
          </a:xfrm>
          <a:prstGeom prst="rect">
            <a:avLst/>
          </a:prstGeom>
          <a:solidFill>
            <a:srgbClr val="F9C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4AB1B7E6-9F56-4D55-BFDF-D44110BD80C4}"/>
              </a:ext>
            </a:extLst>
          </p:cNvPr>
          <p:cNvSpPr txBox="1">
            <a:spLocks/>
          </p:cNvSpPr>
          <p:nvPr/>
        </p:nvSpPr>
        <p:spPr>
          <a:xfrm>
            <a:off x="9335397" y="63281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AE1514C-5E56-4738-A1FF-4B1CFD2A3E36}" type="slidenum">
              <a:rPr lang="en-US" sz="1400" smtClean="0"/>
              <a:pPr/>
              <a:t>59</a:t>
            </a:fld>
            <a:endParaRPr 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513C670-6839-D464-6A45-B06F3D89B3CA}"/>
                  </a:ext>
                </a:extLst>
              </p:cNvPr>
              <p:cNvSpPr txBox="1"/>
              <p:nvPr/>
            </p:nvSpPr>
            <p:spPr>
              <a:xfrm>
                <a:off x="1091381" y="1789471"/>
                <a:ext cx="2708306" cy="2031325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Notation</a:t>
                </a:r>
              </a:p>
              <a:p>
                <a:pPr/>
                <a:br>
                  <a:rPr lang="en-US" dirty="0"/>
                </a:b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~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𝑟𝑎𝑛𝑑𝑜𝑚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𝑣𝑎𝑟𝑖𝑎𝑏𝑙𝑒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𝑑𝑒𝑔𝑟𝑒𝑒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𝑓𝑟𝑒𝑒𝑑𝑜𝑚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513C670-6839-D464-6A45-B06F3D89B3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1381" y="1789471"/>
                <a:ext cx="2708306" cy="2031325"/>
              </a:xfrm>
              <a:prstGeom prst="rect">
                <a:avLst/>
              </a:prstGeom>
              <a:blipFill>
                <a:blip r:embed="rId2"/>
                <a:stretch>
                  <a:fillRect l="-1802" t="-18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 descr="Student's t-distribution in Statistics - GeeksforGeeks">
            <a:extLst>
              <a:ext uri="{FF2B5EF4-FFF2-40B4-BE49-F238E27FC236}">
                <a16:creationId xmlns:a16="http://schemas.microsoft.com/office/drawing/2014/main" id="{3C1DFFAF-363A-36B6-EFF0-C933DD07EE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6550" y="1993491"/>
            <a:ext cx="593725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35878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40547FA-6C2C-478D-88CC-C4A96E3B3A39}"/>
              </a:ext>
            </a:extLst>
          </p:cNvPr>
          <p:cNvSpPr/>
          <p:nvPr/>
        </p:nvSpPr>
        <p:spPr>
          <a:xfrm>
            <a:off x="0" y="648345"/>
            <a:ext cx="161169" cy="5799391"/>
          </a:xfrm>
          <a:prstGeom prst="rect">
            <a:avLst/>
          </a:prstGeom>
          <a:solidFill>
            <a:srgbClr val="F9C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F117990C-DDEC-420D-B97A-40B11AEC10EB}"/>
              </a:ext>
            </a:extLst>
          </p:cNvPr>
          <p:cNvSpPr txBox="1">
            <a:spLocks/>
          </p:cNvSpPr>
          <p:nvPr/>
        </p:nvSpPr>
        <p:spPr>
          <a:xfrm>
            <a:off x="9335397" y="63281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AE1514C-5E56-4738-A1FF-4B1CFD2A3E36}" type="slidenum">
              <a:rPr lang="en-US" sz="1400" smtClean="0"/>
              <a:pPr/>
              <a:t>6</a:t>
            </a:fld>
            <a:endParaRPr lang="en-US" sz="140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BC41BEC-AD83-4696-B992-5D5D9352A00E}"/>
              </a:ext>
            </a:extLst>
          </p:cNvPr>
          <p:cNvGrpSpPr/>
          <p:nvPr/>
        </p:nvGrpSpPr>
        <p:grpSpPr>
          <a:xfrm>
            <a:off x="8821746" y="6391899"/>
            <a:ext cx="175680" cy="128160"/>
            <a:chOff x="11099955" y="5666880"/>
            <a:chExt cx="175680" cy="128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3507A103-3DAD-4DFB-9BDE-BF974C875CA7}"/>
                    </a:ext>
                  </a:extLst>
                </p14:cNvPr>
                <p14:cNvContentPartPr/>
                <p14:nvPr/>
              </p14:nvContentPartPr>
              <p14:xfrm>
                <a:off x="11128035" y="5791440"/>
                <a:ext cx="3600" cy="36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3507A103-3DAD-4DFB-9BDE-BF974C875CA7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1065035" y="5728440"/>
                  <a:ext cx="12924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0E3F99BE-B8B2-4E13-9C2E-DF72A0327545}"/>
                    </a:ext>
                  </a:extLst>
                </p14:cNvPr>
                <p14:cNvContentPartPr/>
                <p14:nvPr/>
              </p14:nvContentPartPr>
              <p14:xfrm>
                <a:off x="11099955" y="5666880"/>
                <a:ext cx="175680" cy="1004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0E3F99BE-B8B2-4E13-9C2E-DF72A0327545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1037084" y="5604105"/>
                  <a:ext cx="301063" cy="225631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198CEC79-D589-4C7D-91CB-5AAAB5DD58B0}"/>
                  </a:ext>
                </a:extLst>
              </p14:cNvPr>
              <p14:cNvContentPartPr/>
              <p14:nvPr/>
            </p14:nvContentPartPr>
            <p14:xfrm>
              <a:off x="7623692" y="6683000"/>
              <a:ext cx="159840" cy="13320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198CEC79-D589-4C7D-91CB-5AAAB5DD58B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560834" y="6620000"/>
                <a:ext cx="285198" cy="25884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Title 1">
            <a:extLst>
              <a:ext uri="{FF2B5EF4-FFF2-40B4-BE49-F238E27FC236}">
                <a16:creationId xmlns:a16="http://schemas.microsoft.com/office/drawing/2014/main" id="{DD146FD9-6F41-4A2F-9B20-98D5234CAAC6}"/>
              </a:ext>
            </a:extLst>
          </p:cNvPr>
          <p:cNvSpPr txBox="1">
            <a:spLocks/>
          </p:cNvSpPr>
          <p:nvPr/>
        </p:nvSpPr>
        <p:spPr>
          <a:xfrm>
            <a:off x="504825" y="365125"/>
            <a:ext cx="11182350" cy="11779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Why Descriptive Statistics?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591D0A7-D846-4984-87F6-B2D7A22B39CD}"/>
              </a:ext>
            </a:extLst>
          </p:cNvPr>
          <p:cNvSpPr txBox="1"/>
          <p:nvPr/>
        </p:nvSpPr>
        <p:spPr>
          <a:xfrm>
            <a:off x="671755" y="1228289"/>
            <a:ext cx="235192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th-TH" sz="2400" dirty="0">
                <a:latin typeface="Sarabun"/>
                <a:cs typeface="TH Sarabun New" panose="020B0500040200020003"/>
              </a:rPr>
              <a:t>สรุปข้อมูลให้เข้าใจง่าย</a:t>
            </a:r>
          </a:p>
          <a:p>
            <a:pPr marL="285750" indent="-285750">
              <a:buFontTx/>
              <a:buChar char="-"/>
            </a:pPr>
            <a:r>
              <a:rPr lang="th-TH" sz="2400" dirty="0">
                <a:latin typeface="Sarabun"/>
                <a:cs typeface="TH Sarabun New" panose="020B0500040200020003"/>
              </a:rPr>
              <a:t>ไม่ต้องตั้งสมมติฐานเพิ่ม</a:t>
            </a:r>
            <a:endParaRPr lang="en-US" sz="2400" dirty="0">
              <a:latin typeface="Sarabun"/>
              <a:cs typeface="TH Sarabun New" panose="020B0500040200020003"/>
            </a:endParaRPr>
          </a:p>
          <a:p>
            <a:pPr marL="342900" indent="-342900">
              <a:buFontTx/>
              <a:buChar char="-"/>
            </a:pPr>
            <a:endParaRPr lang="en-US" dirty="0">
              <a:latin typeface="Sarabun"/>
              <a:cs typeface="TH Sarabun New" panose="020B0500040200020003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A56B94A-D7B9-4B16-8B12-F99DCC2C77E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2500" t="33195" r="16875" b="18104"/>
          <a:stretch/>
        </p:blipFill>
        <p:spPr>
          <a:xfrm>
            <a:off x="2084101" y="2559881"/>
            <a:ext cx="3529258" cy="159472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0C2877E-DC6E-481A-A410-E4BE3263BDB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2812" t="56111" r="16563" b="15833"/>
          <a:stretch/>
        </p:blipFill>
        <p:spPr>
          <a:xfrm>
            <a:off x="1933051" y="5249885"/>
            <a:ext cx="5001739" cy="1301999"/>
          </a:xfrm>
          <a:prstGeom prst="rect">
            <a:avLst/>
          </a:prstGeom>
        </p:spPr>
      </p:pic>
      <p:sp>
        <p:nvSpPr>
          <p:cNvPr id="3" name="Arrow: Down 2">
            <a:extLst>
              <a:ext uri="{FF2B5EF4-FFF2-40B4-BE49-F238E27FC236}">
                <a16:creationId xmlns:a16="http://schemas.microsoft.com/office/drawing/2014/main" id="{E264D909-5800-4917-9609-DB86AF1C08E0}"/>
              </a:ext>
            </a:extLst>
          </p:cNvPr>
          <p:cNvSpPr/>
          <p:nvPr/>
        </p:nvSpPr>
        <p:spPr>
          <a:xfrm>
            <a:off x="3364098" y="4271984"/>
            <a:ext cx="484632" cy="81639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3B916AD-79F0-4E0F-B2BE-1CA9E4616653}"/>
              </a:ext>
            </a:extLst>
          </p:cNvPr>
          <p:cNvSpPr txBox="1"/>
          <p:nvPr/>
        </p:nvSpPr>
        <p:spPr>
          <a:xfrm>
            <a:off x="844862" y="3140810"/>
            <a:ext cx="914400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Raw Data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AB12FB1-B164-47EF-B52B-EECF970D44EB}"/>
              </a:ext>
            </a:extLst>
          </p:cNvPr>
          <p:cNvSpPr txBox="1"/>
          <p:nvPr/>
        </p:nvSpPr>
        <p:spPr>
          <a:xfrm>
            <a:off x="499140" y="5716219"/>
            <a:ext cx="1260122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Pivoted Table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15CB4A4-7C90-4574-BD0E-32E8D0EFBA5D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20078" t="18105" r="23430" b="6250"/>
          <a:stretch/>
        </p:blipFill>
        <p:spPr>
          <a:xfrm>
            <a:off x="8100520" y="4348409"/>
            <a:ext cx="2819972" cy="212403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A1F337A-11B2-4535-9F90-0CD7B0BE59A8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11171" t="24444" r="16016" b="13472"/>
          <a:stretch/>
        </p:blipFill>
        <p:spPr>
          <a:xfrm>
            <a:off x="8100521" y="2559881"/>
            <a:ext cx="2819972" cy="135249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0FEAF77-D1E2-4668-86B5-7B09C0E8D914}"/>
              </a:ext>
            </a:extLst>
          </p:cNvPr>
          <p:cNvSpPr txBox="1"/>
          <p:nvPr/>
        </p:nvSpPr>
        <p:spPr>
          <a:xfrm>
            <a:off x="2958095" y="2029038"/>
            <a:ext cx="1376787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Tabular Method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AF172AA-4C20-4084-AF9E-600927D18834}"/>
              </a:ext>
            </a:extLst>
          </p:cNvPr>
          <p:cNvSpPr txBox="1"/>
          <p:nvPr/>
        </p:nvSpPr>
        <p:spPr>
          <a:xfrm>
            <a:off x="8909586" y="2029038"/>
            <a:ext cx="1507144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Graphical Method</a:t>
            </a:r>
          </a:p>
        </p:txBody>
      </p:sp>
    </p:spTree>
    <p:extLst>
      <p:ext uri="{BB962C8B-B14F-4D97-AF65-F5344CB8AC3E}">
        <p14:creationId xmlns:p14="http://schemas.microsoft.com/office/powerpoint/2010/main" val="369664319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7325F3-79B2-4A2A-90DD-2D187D33F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Plantagenet Cherokee" panose="02020602070100000000" pitchFamily="18" charset="0"/>
              </a:rPr>
              <a:t>T-distribution Examples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E23AF9E-A66C-4B70-842F-0EBB8DACF44E}"/>
              </a:ext>
            </a:extLst>
          </p:cNvPr>
          <p:cNvSpPr/>
          <p:nvPr/>
        </p:nvSpPr>
        <p:spPr>
          <a:xfrm>
            <a:off x="0" y="648345"/>
            <a:ext cx="161169" cy="5799391"/>
          </a:xfrm>
          <a:prstGeom prst="rect">
            <a:avLst/>
          </a:prstGeom>
          <a:solidFill>
            <a:srgbClr val="F9C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4AB1B7E6-9F56-4D55-BFDF-D44110BD80C4}"/>
              </a:ext>
            </a:extLst>
          </p:cNvPr>
          <p:cNvSpPr txBox="1">
            <a:spLocks/>
          </p:cNvSpPr>
          <p:nvPr/>
        </p:nvSpPr>
        <p:spPr>
          <a:xfrm>
            <a:off x="9335397" y="63281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AE1514C-5E56-4738-A1FF-4B1CFD2A3E36}" type="slidenum">
              <a:rPr lang="en-US" sz="1400" smtClean="0"/>
              <a:pPr/>
              <a:t>60</a:t>
            </a:fld>
            <a:endParaRPr lang="en-US" sz="1400" dirty="0"/>
          </a:p>
        </p:txBody>
      </p:sp>
      <p:sp>
        <p:nvSpPr>
          <p:cNvPr id="3" name="AutoShape 4" descr="Binomial Distribution - 1.71.0">
            <a:extLst>
              <a:ext uri="{FF2B5EF4-FFF2-40B4-BE49-F238E27FC236}">
                <a16:creationId xmlns:a16="http://schemas.microsoft.com/office/drawing/2014/main" id="{71B82B91-A87F-8CED-2AAB-E5975201592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5931309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3624725-F404-7D49-419B-DCF7EF1E71F3}"/>
                  </a:ext>
                </a:extLst>
              </p:cNvPr>
              <p:cNvSpPr txBox="1"/>
              <p:nvPr/>
            </p:nvSpPr>
            <p:spPr>
              <a:xfrm>
                <a:off x="904617" y="1575146"/>
                <a:ext cx="344459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Example: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~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=?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3624725-F404-7D49-419B-DCF7EF1E71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617" y="1575146"/>
                <a:ext cx="3444597" cy="369332"/>
              </a:xfrm>
              <a:prstGeom prst="rect">
                <a:avLst/>
              </a:prstGeom>
              <a:blipFill>
                <a:blip r:embed="rId2"/>
                <a:stretch>
                  <a:fillRect l="-1416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228CB56-3DBF-C4AD-0BB0-8069C6FBEE06}"/>
                  </a:ext>
                </a:extLst>
              </p:cNvPr>
              <p:cNvSpPr txBox="1"/>
              <p:nvPr/>
            </p:nvSpPr>
            <p:spPr>
              <a:xfrm>
                <a:off x="838200" y="3202707"/>
                <a:ext cx="344318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Example: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~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40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&gt;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7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=?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228CB56-3DBF-C4AD-0BB0-8069C6FBEE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202707"/>
                <a:ext cx="3443187" cy="369332"/>
              </a:xfrm>
              <a:prstGeom prst="rect">
                <a:avLst/>
              </a:prstGeom>
              <a:blipFill>
                <a:blip r:embed="rId3"/>
                <a:stretch>
                  <a:fillRect l="-1596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4EC2887-EB6F-12D8-A096-6433D83CEFED}"/>
                  </a:ext>
                </a:extLst>
              </p:cNvPr>
              <p:cNvSpPr txBox="1"/>
              <p:nvPr/>
            </p:nvSpPr>
            <p:spPr>
              <a:xfrm>
                <a:off x="838200" y="4645602"/>
                <a:ext cx="409060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Example: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~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=?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4EC2887-EB6F-12D8-A096-6433D83CEF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645602"/>
                <a:ext cx="4090607" cy="369332"/>
              </a:xfrm>
              <a:prstGeom prst="rect">
                <a:avLst/>
              </a:prstGeom>
              <a:blipFill>
                <a:blip r:embed="rId4"/>
                <a:stretch>
                  <a:fillRect l="-1341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68D0C0B9-67D9-54BB-139E-38116FE5F9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2685" y="2212398"/>
            <a:ext cx="2095792" cy="743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14869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442ECE47-9DF3-4600-8260-FCBB66F81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>
                <a:latin typeface="Plantagenet Cherokee" panose="02020602070100000000" pitchFamily="18" charset="0"/>
              </a:rPr>
              <a:t>WORKSHOP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59534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40547FA-6C2C-478D-88CC-C4A96E3B3A39}"/>
              </a:ext>
            </a:extLst>
          </p:cNvPr>
          <p:cNvSpPr/>
          <p:nvPr/>
        </p:nvSpPr>
        <p:spPr>
          <a:xfrm>
            <a:off x="0" y="648345"/>
            <a:ext cx="161169" cy="5799391"/>
          </a:xfrm>
          <a:prstGeom prst="rect">
            <a:avLst/>
          </a:prstGeom>
          <a:solidFill>
            <a:srgbClr val="F9C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F117990C-DDEC-420D-B97A-40B11AEC10EB}"/>
              </a:ext>
            </a:extLst>
          </p:cNvPr>
          <p:cNvSpPr txBox="1">
            <a:spLocks/>
          </p:cNvSpPr>
          <p:nvPr/>
        </p:nvSpPr>
        <p:spPr>
          <a:xfrm>
            <a:off x="9335397" y="63281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AE1514C-5E56-4738-A1FF-4B1CFD2A3E36}" type="slidenum">
              <a:rPr lang="en-US" sz="1400" smtClean="0"/>
              <a:pPr/>
              <a:t>62</a:t>
            </a:fld>
            <a:endParaRPr lang="en-US" sz="140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BC41BEC-AD83-4696-B992-5D5D9352A00E}"/>
              </a:ext>
            </a:extLst>
          </p:cNvPr>
          <p:cNvGrpSpPr/>
          <p:nvPr/>
        </p:nvGrpSpPr>
        <p:grpSpPr>
          <a:xfrm>
            <a:off x="11099955" y="5666880"/>
            <a:ext cx="175680" cy="128160"/>
            <a:chOff x="11099955" y="5666880"/>
            <a:chExt cx="175680" cy="128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3507A103-3DAD-4DFB-9BDE-BF974C875CA7}"/>
                    </a:ext>
                  </a:extLst>
                </p14:cNvPr>
                <p14:cNvContentPartPr/>
                <p14:nvPr/>
              </p14:nvContentPartPr>
              <p14:xfrm>
                <a:off x="11128035" y="5791440"/>
                <a:ext cx="3600" cy="36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3507A103-3DAD-4DFB-9BDE-BF974C875CA7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1065035" y="5728440"/>
                  <a:ext cx="12924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0E3F99BE-B8B2-4E13-9C2E-DF72A0327545}"/>
                    </a:ext>
                  </a:extLst>
                </p14:cNvPr>
                <p14:cNvContentPartPr/>
                <p14:nvPr/>
              </p14:nvContentPartPr>
              <p14:xfrm>
                <a:off x="11099955" y="5666880"/>
                <a:ext cx="175680" cy="1004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0E3F99BE-B8B2-4E13-9C2E-DF72A0327545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1037084" y="5604105"/>
                  <a:ext cx="301063" cy="225631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198CEC79-D589-4C7D-91CB-5AAAB5DD58B0}"/>
                  </a:ext>
                </a:extLst>
              </p14:cNvPr>
              <p14:cNvContentPartPr/>
              <p14:nvPr/>
            </p14:nvContentPartPr>
            <p14:xfrm>
              <a:off x="10004835" y="5689065"/>
              <a:ext cx="159840" cy="13320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198CEC79-D589-4C7D-91CB-5AAAB5DD58B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941977" y="5626065"/>
                <a:ext cx="285198" cy="25884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Title 1">
            <a:extLst>
              <a:ext uri="{FF2B5EF4-FFF2-40B4-BE49-F238E27FC236}">
                <a16:creationId xmlns:a16="http://schemas.microsoft.com/office/drawing/2014/main" id="{DD146FD9-6F41-4A2F-9B20-98D5234CAAC6}"/>
              </a:ext>
            </a:extLst>
          </p:cNvPr>
          <p:cNvSpPr txBox="1">
            <a:spLocks/>
          </p:cNvSpPr>
          <p:nvPr/>
        </p:nvSpPr>
        <p:spPr>
          <a:xfrm>
            <a:off x="504825" y="365125"/>
            <a:ext cx="11182350" cy="11779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IBM Human Resources Data</a:t>
            </a:r>
            <a:endParaRPr lang="en-US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FCD379-3923-0DB1-70DA-2566190ED610}"/>
              </a:ext>
            </a:extLst>
          </p:cNvPr>
          <p:cNvSpPr txBox="1"/>
          <p:nvPr/>
        </p:nvSpPr>
        <p:spPr>
          <a:xfrm>
            <a:off x="1012724" y="1317522"/>
            <a:ext cx="22108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Step 1: Download the Data</a:t>
            </a:r>
          </a:p>
          <a:p>
            <a:endParaRPr lang="en-US" dirty="0"/>
          </a:p>
          <a:p>
            <a:r>
              <a:rPr lang="en-US" dirty="0"/>
              <a:t>https://tinyurl.com/ypasx62e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F4636D2-FE58-45FF-B8CD-DF24039958B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48424"/>
          <a:stretch/>
        </p:blipFill>
        <p:spPr>
          <a:xfrm>
            <a:off x="1281184" y="2827191"/>
            <a:ext cx="5149113" cy="252447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15045261-1B4F-8AFD-BB4D-985157C457A1}"/>
              </a:ext>
            </a:extLst>
          </p:cNvPr>
          <p:cNvSpPr/>
          <p:nvPr/>
        </p:nvSpPr>
        <p:spPr>
          <a:xfrm>
            <a:off x="5309420" y="2899095"/>
            <a:ext cx="1229032" cy="3048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81635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40547FA-6C2C-478D-88CC-C4A96E3B3A39}"/>
              </a:ext>
            </a:extLst>
          </p:cNvPr>
          <p:cNvSpPr/>
          <p:nvPr/>
        </p:nvSpPr>
        <p:spPr>
          <a:xfrm>
            <a:off x="0" y="648345"/>
            <a:ext cx="161169" cy="5799391"/>
          </a:xfrm>
          <a:prstGeom prst="rect">
            <a:avLst/>
          </a:prstGeom>
          <a:solidFill>
            <a:srgbClr val="F9C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F117990C-DDEC-420D-B97A-40B11AEC10EB}"/>
              </a:ext>
            </a:extLst>
          </p:cNvPr>
          <p:cNvSpPr txBox="1">
            <a:spLocks/>
          </p:cNvSpPr>
          <p:nvPr/>
        </p:nvSpPr>
        <p:spPr>
          <a:xfrm>
            <a:off x="9335397" y="63281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AE1514C-5E56-4738-A1FF-4B1CFD2A3E36}" type="slidenum">
              <a:rPr lang="en-US" sz="1400" smtClean="0"/>
              <a:pPr/>
              <a:t>63</a:t>
            </a:fld>
            <a:endParaRPr lang="en-US" sz="140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BC41BEC-AD83-4696-B992-5D5D9352A00E}"/>
              </a:ext>
            </a:extLst>
          </p:cNvPr>
          <p:cNvGrpSpPr/>
          <p:nvPr/>
        </p:nvGrpSpPr>
        <p:grpSpPr>
          <a:xfrm>
            <a:off x="11099955" y="5666880"/>
            <a:ext cx="175680" cy="128160"/>
            <a:chOff x="11099955" y="5666880"/>
            <a:chExt cx="175680" cy="128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3507A103-3DAD-4DFB-9BDE-BF974C875CA7}"/>
                    </a:ext>
                  </a:extLst>
                </p14:cNvPr>
                <p14:cNvContentPartPr/>
                <p14:nvPr/>
              </p14:nvContentPartPr>
              <p14:xfrm>
                <a:off x="11128035" y="5791440"/>
                <a:ext cx="3600" cy="36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3507A103-3DAD-4DFB-9BDE-BF974C875CA7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1065035" y="5728440"/>
                  <a:ext cx="12924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0E3F99BE-B8B2-4E13-9C2E-DF72A0327545}"/>
                    </a:ext>
                  </a:extLst>
                </p14:cNvPr>
                <p14:cNvContentPartPr/>
                <p14:nvPr/>
              </p14:nvContentPartPr>
              <p14:xfrm>
                <a:off x="11099955" y="5666880"/>
                <a:ext cx="175680" cy="1004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0E3F99BE-B8B2-4E13-9C2E-DF72A0327545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1037084" y="5604105"/>
                  <a:ext cx="301063" cy="225631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198CEC79-D589-4C7D-91CB-5AAAB5DD58B0}"/>
                  </a:ext>
                </a:extLst>
              </p14:cNvPr>
              <p14:cNvContentPartPr/>
              <p14:nvPr/>
            </p14:nvContentPartPr>
            <p14:xfrm>
              <a:off x="10004835" y="5689065"/>
              <a:ext cx="159840" cy="13320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198CEC79-D589-4C7D-91CB-5AAAB5DD58B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941977" y="5626065"/>
                <a:ext cx="285198" cy="25884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Title 1">
            <a:extLst>
              <a:ext uri="{FF2B5EF4-FFF2-40B4-BE49-F238E27FC236}">
                <a16:creationId xmlns:a16="http://schemas.microsoft.com/office/drawing/2014/main" id="{DD146FD9-6F41-4A2F-9B20-98D5234CAAC6}"/>
              </a:ext>
            </a:extLst>
          </p:cNvPr>
          <p:cNvSpPr txBox="1">
            <a:spLocks/>
          </p:cNvSpPr>
          <p:nvPr/>
        </p:nvSpPr>
        <p:spPr>
          <a:xfrm>
            <a:off x="504825" y="365125"/>
            <a:ext cx="11182350" cy="11779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IBM Human Resources Data</a:t>
            </a:r>
            <a:endParaRPr lang="en-US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FCD379-3923-0DB1-70DA-2566190ED610}"/>
              </a:ext>
            </a:extLst>
          </p:cNvPr>
          <p:cNvSpPr txBox="1"/>
          <p:nvPr/>
        </p:nvSpPr>
        <p:spPr>
          <a:xfrm>
            <a:off x="1012724" y="1317522"/>
            <a:ext cx="44614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Step 2: Create new notebook &amp; upload data on google </a:t>
            </a:r>
            <a:r>
              <a:rPr lang="en-US" dirty="0" err="1"/>
              <a:t>colab</a:t>
            </a:r>
            <a:endParaRPr lang="en-US" dirty="0"/>
          </a:p>
          <a:p>
            <a:endParaRPr lang="en-US" dirty="0"/>
          </a:p>
          <a:p>
            <a:r>
              <a:rPr lang="en-US" dirty="0"/>
              <a:t>https://colab.research.google.com/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B006303-2F31-69F5-3A8F-CFFB744FB5F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24530" y="2495447"/>
            <a:ext cx="3923402" cy="267632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9AD5E85A-511F-D574-BB79-A6A639C5BD35}"/>
              </a:ext>
            </a:extLst>
          </p:cNvPr>
          <p:cNvSpPr/>
          <p:nvPr/>
        </p:nvSpPr>
        <p:spPr>
          <a:xfrm>
            <a:off x="3997335" y="4866968"/>
            <a:ext cx="750947" cy="3048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0B9CD4E-6939-A0FD-EE8E-62127EBD3579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" r="48111"/>
          <a:stretch/>
        </p:blipFill>
        <p:spPr>
          <a:xfrm>
            <a:off x="5788460" y="2360076"/>
            <a:ext cx="1901821" cy="2511963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0B9A5CE3-3FC1-F096-07E5-046CA3636226}"/>
              </a:ext>
            </a:extLst>
          </p:cNvPr>
          <p:cNvSpPr/>
          <p:nvPr/>
        </p:nvSpPr>
        <p:spPr>
          <a:xfrm>
            <a:off x="5635819" y="2895600"/>
            <a:ext cx="460181" cy="3048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ABA28DC-8116-1713-CC26-57F8490E8EC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40026" y="2416512"/>
            <a:ext cx="3210373" cy="2067213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FB946255-A3E7-84B6-A643-F72C2AE5B37C}"/>
              </a:ext>
            </a:extLst>
          </p:cNvPr>
          <p:cNvSpPr/>
          <p:nvPr/>
        </p:nvSpPr>
        <p:spPr>
          <a:xfrm>
            <a:off x="9105306" y="2789903"/>
            <a:ext cx="460181" cy="3048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2375DCD-4CFC-4106-D915-FC0AD863F441}"/>
              </a:ext>
            </a:extLst>
          </p:cNvPr>
          <p:cNvSpPr txBox="1"/>
          <p:nvPr/>
        </p:nvSpPr>
        <p:spPr>
          <a:xfrm>
            <a:off x="916365" y="5667177"/>
            <a:ext cx="54841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Google </a:t>
            </a:r>
            <a:r>
              <a:rPr lang="en-US" dirty="0" err="1"/>
              <a:t>Colab</a:t>
            </a:r>
            <a:r>
              <a:rPr lang="en-US" dirty="0"/>
              <a:t> </a:t>
            </a:r>
            <a:r>
              <a:rPr lang="th-TH" dirty="0"/>
              <a:t>จะลบไฟล์ของเราทิ้งทุกครั้ง ดังนั้นจำเป็นต้อง </a:t>
            </a:r>
            <a:r>
              <a:rPr lang="en-US" dirty="0"/>
              <a:t>Upload </a:t>
            </a:r>
            <a:r>
              <a:rPr lang="th-TH" dirty="0"/>
              <a:t>ข้อมูลใหม่ทุกครัง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973167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40547FA-6C2C-478D-88CC-C4A96E3B3A39}"/>
              </a:ext>
            </a:extLst>
          </p:cNvPr>
          <p:cNvSpPr/>
          <p:nvPr/>
        </p:nvSpPr>
        <p:spPr>
          <a:xfrm>
            <a:off x="0" y="648345"/>
            <a:ext cx="161169" cy="5799391"/>
          </a:xfrm>
          <a:prstGeom prst="rect">
            <a:avLst/>
          </a:prstGeom>
          <a:solidFill>
            <a:srgbClr val="F9C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F117990C-DDEC-420D-B97A-40B11AEC10EB}"/>
              </a:ext>
            </a:extLst>
          </p:cNvPr>
          <p:cNvSpPr txBox="1">
            <a:spLocks/>
          </p:cNvSpPr>
          <p:nvPr/>
        </p:nvSpPr>
        <p:spPr>
          <a:xfrm>
            <a:off x="9335397" y="63281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AE1514C-5E56-4738-A1FF-4B1CFD2A3E36}" type="slidenum">
              <a:rPr lang="en-US" sz="1400" smtClean="0"/>
              <a:pPr/>
              <a:t>64</a:t>
            </a:fld>
            <a:endParaRPr lang="en-US" sz="140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BC41BEC-AD83-4696-B992-5D5D9352A00E}"/>
              </a:ext>
            </a:extLst>
          </p:cNvPr>
          <p:cNvGrpSpPr/>
          <p:nvPr/>
        </p:nvGrpSpPr>
        <p:grpSpPr>
          <a:xfrm>
            <a:off x="11099955" y="5666880"/>
            <a:ext cx="175680" cy="128160"/>
            <a:chOff x="11099955" y="5666880"/>
            <a:chExt cx="175680" cy="128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3507A103-3DAD-4DFB-9BDE-BF974C875CA7}"/>
                    </a:ext>
                  </a:extLst>
                </p14:cNvPr>
                <p14:cNvContentPartPr/>
                <p14:nvPr/>
              </p14:nvContentPartPr>
              <p14:xfrm>
                <a:off x="11128035" y="5791440"/>
                <a:ext cx="3600" cy="360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3507A103-3DAD-4DFB-9BDE-BF974C875CA7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1065035" y="5728440"/>
                  <a:ext cx="12924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0E3F99BE-B8B2-4E13-9C2E-DF72A0327545}"/>
                    </a:ext>
                  </a:extLst>
                </p14:cNvPr>
                <p14:cNvContentPartPr/>
                <p14:nvPr/>
              </p14:nvContentPartPr>
              <p14:xfrm>
                <a:off x="11099955" y="5666880"/>
                <a:ext cx="175680" cy="10044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0E3F99BE-B8B2-4E13-9C2E-DF72A0327545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1037084" y="5604105"/>
                  <a:ext cx="301063" cy="225631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198CEC79-D589-4C7D-91CB-5AAAB5DD58B0}"/>
                  </a:ext>
                </a:extLst>
              </p14:cNvPr>
              <p14:cNvContentPartPr/>
              <p14:nvPr/>
            </p14:nvContentPartPr>
            <p14:xfrm>
              <a:off x="10004835" y="5689065"/>
              <a:ext cx="159840" cy="13320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198CEC79-D589-4C7D-91CB-5AAAB5DD58B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941977" y="5626065"/>
                <a:ext cx="285198" cy="25884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Title 1">
            <a:extLst>
              <a:ext uri="{FF2B5EF4-FFF2-40B4-BE49-F238E27FC236}">
                <a16:creationId xmlns:a16="http://schemas.microsoft.com/office/drawing/2014/main" id="{DD146FD9-6F41-4A2F-9B20-98D5234CAAC6}"/>
              </a:ext>
            </a:extLst>
          </p:cNvPr>
          <p:cNvSpPr txBox="1">
            <a:spLocks/>
          </p:cNvSpPr>
          <p:nvPr/>
        </p:nvSpPr>
        <p:spPr>
          <a:xfrm>
            <a:off x="504825" y="365125"/>
            <a:ext cx="11182350" cy="11779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Rename the </a:t>
            </a:r>
            <a:r>
              <a:rPr lang="en-US" b="1" dirty="0" err="1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notebok</a:t>
            </a:r>
            <a:endParaRPr lang="en-US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EB61913-2E6C-0CDE-7DFA-BB1D1138C1A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17020" y="1938061"/>
            <a:ext cx="3515216" cy="268642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AA7F1E8-E5C5-71B7-32F6-09209ED91CDD}"/>
              </a:ext>
            </a:extLst>
          </p:cNvPr>
          <p:cNvSpPr txBox="1"/>
          <p:nvPr/>
        </p:nvSpPr>
        <p:spPr>
          <a:xfrm>
            <a:off x="1012724" y="1317522"/>
            <a:ext cx="4897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Click on the top left and rename the file to Intro to Stats May 2022</a:t>
            </a:r>
          </a:p>
        </p:txBody>
      </p:sp>
    </p:spTree>
    <p:extLst>
      <p:ext uri="{BB962C8B-B14F-4D97-AF65-F5344CB8AC3E}">
        <p14:creationId xmlns:p14="http://schemas.microsoft.com/office/powerpoint/2010/main" val="270965861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40547FA-6C2C-478D-88CC-C4A96E3B3A39}"/>
              </a:ext>
            </a:extLst>
          </p:cNvPr>
          <p:cNvSpPr/>
          <p:nvPr/>
        </p:nvSpPr>
        <p:spPr>
          <a:xfrm>
            <a:off x="0" y="648345"/>
            <a:ext cx="161169" cy="5799391"/>
          </a:xfrm>
          <a:prstGeom prst="rect">
            <a:avLst/>
          </a:prstGeom>
          <a:solidFill>
            <a:srgbClr val="F9C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F117990C-DDEC-420D-B97A-40B11AEC10EB}"/>
              </a:ext>
            </a:extLst>
          </p:cNvPr>
          <p:cNvSpPr txBox="1">
            <a:spLocks/>
          </p:cNvSpPr>
          <p:nvPr/>
        </p:nvSpPr>
        <p:spPr>
          <a:xfrm>
            <a:off x="9335397" y="63281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AE1514C-5E56-4738-A1FF-4B1CFD2A3E36}" type="slidenum">
              <a:rPr lang="en-US" sz="1400" smtClean="0"/>
              <a:pPr/>
              <a:t>65</a:t>
            </a:fld>
            <a:endParaRPr lang="en-US" sz="140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D146FD9-6F41-4A2F-9B20-98D5234CAAC6}"/>
              </a:ext>
            </a:extLst>
          </p:cNvPr>
          <p:cNvSpPr txBox="1">
            <a:spLocks/>
          </p:cNvSpPr>
          <p:nvPr/>
        </p:nvSpPr>
        <p:spPr>
          <a:xfrm>
            <a:off x="504825" y="365125"/>
            <a:ext cx="11182350" cy="11779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Essential Commands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41400DC-EB92-C4E6-BF7B-178091A349E8}"/>
              </a:ext>
            </a:extLst>
          </p:cNvPr>
          <p:cNvSpPr txBox="1"/>
          <p:nvPr/>
        </p:nvSpPr>
        <p:spPr>
          <a:xfrm>
            <a:off x="900508" y="1855106"/>
            <a:ext cx="6388287" cy="147732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import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pandas </a:t>
            </a:r>
            <a:r>
              <a:rPr lang="en-US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as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pd</a:t>
            </a:r>
          </a:p>
          <a:p>
            <a:r>
              <a:rPr lang="en-US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import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numpy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as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np</a:t>
            </a:r>
          </a:p>
          <a:p>
            <a:endParaRPr lang="en-US" dirty="0"/>
          </a:p>
          <a:p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df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 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pd.read_csv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'HR-Employee-Attrition.csv'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9E7A8A-0953-89FF-E807-51C99CED453F}"/>
              </a:ext>
            </a:extLst>
          </p:cNvPr>
          <p:cNvSpPr txBox="1"/>
          <p:nvPr/>
        </p:nvSpPr>
        <p:spPr>
          <a:xfrm>
            <a:off x="816077" y="1415845"/>
            <a:ext cx="3401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dirty="0"/>
              <a:t>โหลด </a:t>
            </a:r>
            <a:r>
              <a:rPr lang="en-US" dirty="0"/>
              <a:t>Package </a:t>
            </a:r>
            <a:r>
              <a:rPr lang="th-TH" dirty="0"/>
              <a:t>ที่จำเป็นและข้อมูลจากไฟล์ที่เตรียมไว้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41AD6B-6509-D675-F0A8-409B83D2D1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3952" y="4138620"/>
            <a:ext cx="3808662" cy="230911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9335EAE-D1F6-8BD3-F1FF-D372BC357372}"/>
              </a:ext>
            </a:extLst>
          </p:cNvPr>
          <p:cNvSpPr txBox="1"/>
          <p:nvPr/>
        </p:nvSpPr>
        <p:spPr>
          <a:xfrm>
            <a:off x="816077" y="3548040"/>
            <a:ext cx="1939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dirty="0"/>
              <a:t>ดูหัวตารางและประเภทข้อมูล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629DCFB-1438-0030-A85B-9AF2979680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508" y="4132978"/>
            <a:ext cx="952633" cy="600159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46984091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40547FA-6C2C-478D-88CC-C4A96E3B3A39}"/>
              </a:ext>
            </a:extLst>
          </p:cNvPr>
          <p:cNvSpPr/>
          <p:nvPr/>
        </p:nvSpPr>
        <p:spPr>
          <a:xfrm>
            <a:off x="0" y="648345"/>
            <a:ext cx="161169" cy="5799391"/>
          </a:xfrm>
          <a:prstGeom prst="rect">
            <a:avLst/>
          </a:prstGeom>
          <a:solidFill>
            <a:srgbClr val="F9C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F117990C-DDEC-420D-B97A-40B11AEC10EB}"/>
              </a:ext>
            </a:extLst>
          </p:cNvPr>
          <p:cNvSpPr txBox="1">
            <a:spLocks/>
          </p:cNvSpPr>
          <p:nvPr/>
        </p:nvSpPr>
        <p:spPr>
          <a:xfrm>
            <a:off x="9335397" y="63281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AE1514C-5E56-4738-A1FF-4B1CFD2A3E36}" type="slidenum">
              <a:rPr lang="en-US" sz="1400" smtClean="0"/>
              <a:pPr/>
              <a:t>66</a:t>
            </a:fld>
            <a:endParaRPr lang="en-US" sz="140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D146FD9-6F41-4A2F-9B20-98D5234CAAC6}"/>
              </a:ext>
            </a:extLst>
          </p:cNvPr>
          <p:cNvSpPr txBox="1">
            <a:spLocks/>
          </p:cNvSpPr>
          <p:nvPr/>
        </p:nvSpPr>
        <p:spPr>
          <a:xfrm>
            <a:off x="504825" y="365125"/>
            <a:ext cx="11182350" cy="11779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Python Basics Test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9E7A8A-0953-89FF-E807-51C99CED453F}"/>
              </a:ext>
            </a:extLst>
          </p:cNvPr>
          <p:cNvSpPr txBox="1"/>
          <p:nvPr/>
        </p:nvSpPr>
        <p:spPr>
          <a:xfrm>
            <a:off x="816077" y="1415845"/>
            <a:ext cx="6120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dirty="0"/>
              <a:t>ถ้าเราอยากรู้ว่าพนักงานผู้หญิง </a:t>
            </a:r>
            <a:r>
              <a:rPr lang="en-US" dirty="0"/>
              <a:t>(Gender = “Female”) </a:t>
            </a:r>
            <a:r>
              <a:rPr lang="th-TH" dirty="0"/>
              <a:t>มี อายุเฉลี่ยเท่ากับกี่ปีจะต้องใช้คำสั่งอะไร</a:t>
            </a:r>
            <a:r>
              <a:rPr lang="en-US" dirty="0"/>
              <a:t>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91381E7-86D6-75FA-A548-7B7537DCB7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9585" y="2107927"/>
            <a:ext cx="5792008" cy="97168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87A9618-1417-7AD9-60A1-0A020C7FCFE3}"/>
              </a:ext>
            </a:extLst>
          </p:cNvPr>
          <p:cNvSpPr txBox="1"/>
          <p:nvPr/>
        </p:nvSpPr>
        <p:spPr>
          <a:xfrm>
            <a:off x="816077" y="3363374"/>
            <a:ext cx="6197530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dirty="0"/>
              <a:t>เราอาจจะใช้ </a:t>
            </a:r>
            <a:r>
              <a:rPr lang="en-US" dirty="0" err="1"/>
              <a:t>groupby</a:t>
            </a:r>
            <a:r>
              <a:rPr lang="en-US" dirty="0"/>
              <a:t>() method </a:t>
            </a:r>
            <a:r>
              <a:rPr lang="th-TH" dirty="0"/>
              <a:t>เพื่อแบ่งตามหลายๆ</a:t>
            </a:r>
            <a:r>
              <a:rPr lang="en-US" dirty="0"/>
              <a:t> Category </a:t>
            </a:r>
            <a:r>
              <a:rPr lang="th-TH" dirty="0"/>
              <a:t>ได้ โดยหลักการทำงานคร่าวๆดังนี้</a:t>
            </a:r>
          </a:p>
          <a:p>
            <a:endParaRPr lang="th-TH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th-TH" b="1" dirty="0"/>
              <a:t>แบ่งกลุ่ม</a:t>
            </a:r>
            <a:r>
              <a:rPr lang="th-TH" dirty="0"/>
              <a:t>ข้อมูลตามค่าของคอลัมน์ที่เราต้องการ (เช่น แบ่งตามเพศ)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th-TH" b="1" dirty="0"/>
              <a:t>เลือกข้อมูลคอลัมน์</a:t>
            </a:r>
            <a:r>
              <a:rPr lang="th-TH" dirty="0"/>
              <a:t>ที่เราสนใจ (เช่น สนใจอายุ)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th-TH" b="1" dirty="0"/>
              <a:t>คำนวณสถิติสรุป </a:t>
            </a:r>
            <a:r>
              <a:rPr lang="th-TH" dirty="0"/>
              <a:t>(เช่น สรุปด้วยค่าเฉลี่ย)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6479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40547FA-6C2C-478D-88CC-C4A96E3B3A39}"/>
              </a:ext>
            </a:extLst>
          </p:cNvPr>
          <p:cNvSpPr/>
          <p:nvPr/>
        </p:nvSpPr>
        <p:spPr>
          <a:xfrm>
            <a:off x="0" y="648345"/>
            <a:ext cx="161169" cy="5799391"/>
          </a:xfrm>
          <a:prstGeom prst="rect">
            <a:avLst/>
          </a:prstGeom>
          <a:solidFill>
            <a:srgbClr val="F9C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F117990C-DDEC-420D-B97A-40B11AEC10EB}"/>
              </a:ext>
            </a:extLst>
          </p:cNvPr>
          <p:cNvSpPr txBox="1">
            <a:spLocks/>
          </p:cNvSpPr>
          <p:nvPr/>
        </p:nvSpPr>
        <p:spPr>
          <a:xfrm>
            <a:off x="9335397" y="63281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AE1514C-5E56-4738-A1FF-4B1CFD2A3E36}" type="slidenum">
              <a:rPr lang="en-US" sz="1400" smtClean="0"/>
              <a:pPr/>
              <a:t>67</a:t>
            </a:fld>
            <a:endParaRPr lang="en-US" sz="140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D146FD9-6F41-4A2F-9B20-98D5234CAAC6}"/>
              </a:ext>
            </a:extLst>
          </p:cNvPr>
          <p:cNvSpPr txBox="1">
            <a:spLocks/>
          </p:cNvSpPr>
          <p:nvPr/>
        </p:nvSpPr>
        <p:spPr>
          <a:xfrm>
            <a:off x="504825" y="365125"/>
            <a:ext cx="11182350" cy="11779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Descriptive Statistics by Category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9E7A8A-0953-89FF-E807-51C99CED453F}"/>
              </a:ext>
            </a:extLst>
          </p:cNvPr>
          <p:cNvSpPr txBox="1"/>
          <p:nvPr/>
        </p:nvSpPr>
        <p:spPr>
          <a:xfrm>
            <a:off x="816077" y="1415845"/>
            <a:ext cx="1244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dirty="0"/>
              <a:t>การ </a:t>
            </a:r>
            <a:r>
              <a:rPr lang="en-US" dirty="0"/>
              <a:t>Pivot </a:t>
            </a:r>
            <a:r>
              <a:rPr lang="th-TH" dirty="0"/>
              <a:t>ตาราง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5936F7-6BF2-61FD-6F73-7815A1FB88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077" y="1785177"/>
            <a:ext cx="5534797" cy="4172532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20B6383-22AB-0BB6-B4AB-F26B54BE9382}"/>
              </a:ext>
            </a:extLst>
          </p:cNvPr>
          <p:cNvCxnSpPr/>
          <p:nvPr/>
        </p:nvCxnSpPr>
        <p:spPr>
          <a:xfrm flipH="1">
            <a:off x="2555193" y="1632247"/>
            <a:ext cx="128186" cy="2991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C02292E7-AA5F-5854-E46E-9F727F727474}"/>
              </a:ext>
            </a:extLst>
          </p:cNvPr>
          <p:cNvSpPr txBox="1"/>
          <p:nvPr/>
        </p:nvSpPr>
        <p:spPr>
          <a:xfrm>
            <a:off x="2403984" y="1294782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dirty="0"/>
              <a:t>แบ่งด้วยอะไร</a:t>
            </a:r>
            <a:endParaRPr lang="en-US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50C70B3-FE5B-D68B-F196-DE37CF08652B}"/>
              </a:ext>
            </a:extLst>
          </p:cNvPr>
          <p:cNvCxnSpPr/>
          <p:nvPr/>
        </p:nvCxnSpPr>
        <p:spPr>
          <a:xfrm flipH="1">
            <a:off x="4528451" y="1575094"/>
            <a:ext cx="128186" cy="2991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09FD77E-9539-F1C3-BFA3-2576E8C4B78F}"/>
              </a:ext>
            </a:extLst>
          </p:cNvPr>
          <p:cNvSpPr txBox="1"/>
          <p:nvPr/>
        </p:nvSpPr>
        <p:spPr>
          <a:xfrm>
            <a:off x="4237731" y="1300751"/>
            <a:ext cx="1218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dirty="0"/>
              <a:t>สนใจคอลัมน์ไหน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2F770B9-BCD7-BB4A-C4F0-8F4408BC8595}"/>
              </a:ext>
            </a:extLst>
          </p:cNvPr>
          <p:cNvSpPr txBox="1"/>
          <p:nvPr/>
        </p:nvSpPr>
        <p:spPr>
          <a:xfrm>
            <a:off x="5808831" y="1290509"/>
            <a:ext cx="1271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dirty="0"/>
              <a:t>ใช้สถิติตัวไหนสรุป</a:t>
            </a:r>
            <a:endParaRPr lang="en-US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0249DB7-44CE-81DF-D8A4-E3E456A98A41}"/>
              </a:ext>
            </a:extLst>
          </p:cNvPr>
          <p:cNvCxnSpPr>
            <a:cxnSpLocks/>
          </p:cNvCxnSpPr>
          <p:nvPr/>
        </p:nvCxnSpPr>
        <p:spPr>
          <a:xfrm flipH="1">
            <a:off x="5680645" y="1572958"/>
            <a:ext cx="641479" cy="3515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520559A-A15C-BBD6-4D1E-44B1F0CBF881}"/>
              </a:ext>
            </a:extLst>
          </p:cNvPr>
          <p:cNvSpPr txBox="1"/>
          <p:nvPr/>
        </p:nvSpPr>
        <p:spPr>
          <a:xfrm>
            <a:off x="6929306" y="2491530"/>
            <a:ext cx="396326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Group by </a:t>
            </a:r>
            <a:r>
              <a:rPr lang="en-US" dirty="0"/>
              <a:t>– </a:t>
            </a:r>
            <a:r>
              <a:rPr lang="en-US" dirty="0" err="1"/>
              <a:t>JobRole</a:t>
            </a:r>
            <a:endParaRPr lang="en-US" dirty="0"/>
          </a:p>
          <a:p>
            <a:r>
              <a:rPr lang="en-US" b="1" dirty="0"/>
              <a:t>Interested in</a:t>
            </a:r>
            <a:r>
              <a:rPr lang="th-TH" b="1" dirty="0"/>
              <a:t> </a:t>
            </a:r>
            <a:r>
              <a:rPr lang="en-US" dirty="0"/>
              <a:t>– “Daily Rate” and “</a:t>
            </a:r>
            <a:r>
              <a:rPr lang="en-US" dirty="0" err="1"/>
              <a:t>TotalWorkingYears</a:t>
            </a:r>
            <a:r>
              <a:rPr lang="en-US" dirty="0"/>
              <a:t>”</a:t>
            </a:r>
          </a:p>
          <a:p>
            <a:r>
              <a:rPr lang="en-US" b="1" dirty="0" err="1"/>
              <a:t>Summarise</a:t>
            </a:r>
            <a:r>
              <a:rPr lang="en-US" b="1" dirty="0"/>
              <a:t> by </a:t>
            </a:r>
            <a:r>
              <a:rPr lang="en-US" dirty="0"/>
              <a:t>– “mean”</a:t>
            </a:r>
          </a:p>
        </p:txBody>
      </p:sp>
    </p:spTree>
    <p:extLst>
      <p:ext uri="{BB962C8B-B14F-4D97-AF65-F5344CB8AC3E}">
        <p14:creationId xmlns:p14="http://schemas.microsoft.com/office/powerpoint/2010/main" val="192258185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40547FA-6C2C-478D-88CC-C4A96E3B3A39}"/>
              </a:ext>
            </a:extLst>
          </p:cNvPr>
          <p:cNvSpPr/>
          <p:nvPr/>
        </p:nvSpPr>
        <p:spPr>
          <a:xfrm>
            <a:off x="0" y="648345"/>
            <a:ext cx="161169" cy="5799391"/>
          </a:xfrm>
          <a:prstGeom prst="rect">
            <a:avLst/>
          </a:prstGeom>
          <a:solidFill>
            <a:srgbClr val="F9C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F117990C-DDEC-420D-B97A-40B11AEC10EB}"/>
              </a:ext>
            </a:extLst>
          </p:cNvPr>
          <p:cNvSpPr txBox="1">
            <a:spLocks/>
          </p:cNvSpPr>
          <p:nvPr/>
        </p:nvSpPr>
        <p:spPr>
          <a:xfrm>
            <a:off x="9335397" y="63281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AE1514C-5E56-4738-A1FF-4B1CFD2A3E36}" type="slidenum">
              <a:rPr lang="en-US" sz="1400" smtClean="0"/>
              <a:pPr/>
              <a:t>68</a:t>
            </a:fld>
            <a:endParaRPr lang="en-US" sz="140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D146FD9-6F41-4A2F-9B20-98D5234CAAC6}"/>
              </a:ext>
            </a:extLst>
          </p:cNvPr>
          <p:cNvSpPr txBox="1">
            <a:spLocks/>
          </p:cNvSpPr>
          <p:nvPr/>
        </p:nvSpPr>
        <p:spPr>
          <a:xfrm>
            <a:off x="504825" y="365125"/>
            <a:ext cx="11182350" cy="11779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Descriptive Statistics by Category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ED24E44-1CB8-8564-1193-C294E275FF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3108"/>
          <a:stretch/>
        </p:blipFill>
        <p:spPr>
          <a:xfrm>
            <a:off x="1284327" y="1882692"/>
            <a:ext cx="5369241" cy="410584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12A4762-3BA1-6D60-6375-86E94EC5CDDF}"/>
              </a:ext>
            </a:extLst>
          </p:cNvPr>
          <p:cNvSpPr txBox="1"/>
          <p:nvPr/>
        </p:nvSpPr>
        <p:spPr>
          <a:xfrm>
            <a:off x="6929306" y="2491530"/>
            <a:ext cx="396326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Group by </a:t>
            </a:r>
            <a:r>
              <a:rPr lang="en-US" dirty="0"/>
              <a:t>– </a:t>
            </a:r>
            <a:r>
              <a:rPr lang="en-US" dirty="0" err="1"/>
              <a:t>JobRole</a:t>
            </a:r>
            <a:endParaRPr lang="en-US" dirty="0"/>
          </a:p>
          <a:p>
            <a:r>
              <a:rPr lang="en-US" b="1" dirty="0"/>
              <a:t>Interested in</a:t>
            </a:r>
            <a:r>
              <a:rPr lang="th-TH" b="1" dirty="0"/>
              <a:t> </a:t>
            </a:r>
            <a:r>
              <a:rPr lang="en-US" dirty="0"/>
              <a:t>– “Daily Rate” and “</a:t>
            </a:r>
            <a:r>
              <a:rPr lang="en-US" dirty="0" err="1"/>
              <a:t>TotalWorkingYears</a:t>
            </a:r>
            <a:r>
              <a:rPr lang="en-US" dirty="0"/>
              <a:t>”</a:t>
            </a:r>
          </a:p>
          <a:p>
            <a:r>
              <a:rPr lang="en-US" b="1" dirty="0" err="1"/>
              <a:t>Summarise</a:t>
            </a:r>
            <a:r>
              <a:rPr lang="en-US" b="1" dirty="0"/>
              <a:t> by </a:t>
            </a:r>
            <a:r>
              <a:rPr lang="en-US" dirty="0"/>
              <a:t>– “median”</a:t>
            </a:r>
          </a:p>
        </p:txBody>
      </p:sp>
    </p:spTree>
    <p:extLst>
      <p:ext uri="{BB962C8B-B14F-4D97-AF65-F5344CB8AC3E}">
        <p14:creationId xmlns:p14="http://schemas.microsoft.com/office/powerpoint/2010/main" val="339501884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40547FA-6C2C-478D-88CC-C4A96E3B3A39}"/>
              </a:ext>
            </a:extLst>
          </p:cNvPr>
          <p:cNvSpPr/>
          <p:nvPr/>
        </p:nvSpPr>
        <p:spPr>
          <a:xfrm>
            <a:off x="0" y="648345"/>
            <a:ext cx="161169" cy="5799391"/>
          </a:xfrm>
          <a:prstGeom prst="rect">
            <a:avLst/>
          </a:prstGeom>
          <a:solidFill>
            <a:srgbClr val="F9C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F117990C-DDEC-420D-B97A-40B11AEC10EB}"/>
              </a:ext>
            </a:extLst>
          </p:cNvPr>
          <p:cNvSpPr txBox="1">
            <a:spLocks/>
          </p:cNvSpPr>
          <p:nvPr/>
        </p:nvSpPr>
        <p:spPr>
          <a:xfrm>
            <a:off x="9335397" y="63281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AE1514C-5E56-4738-A1FF-4B1CFD2A3E36}" type="slidenum">
              <a:rPr lang="en-US" sz="1400" smtClean="0"/>
              <a:pPr/>
              <a:t>69</a:t>
            </a:fld>
            <a:endParaRPr lang="en-US" sz="140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D146FD9-6F41-4A2F-9B20-98D5234CAAC6}"/>
              </a:ext>
            </a:extLst>
          </p:cNvPr>
          <p:cNvSpPr txBox="1">
            <a:spLocks/>
          </p:cNvSpPr>
          <p:nvPr/>
        </p:nvSpPr>
        <p:spPr>
          <a:xfrm>
            <a:off x="504825" y="365125"/>
            <a:ext cx="11182350" cy="11779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Groupby</a:t>
            </a:r>
            <a: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Multiple Aspects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DCC112-2D46-8D5D-2E05-139B0D9D5D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873" y="1689467"/>
            <a:ext cx="5534797" cy="4077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1288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40547FA-6C2C-478D-88CC-C4A96E3B3A39}"/>
              </a:ext>
            </a:extLst>
          </p:cNvPr>
          <p:cNvSpPr/>
          <p:nvPr/>
        </p:nvSpPr>
        <p:spPr>
          <a:xfrm>
            <a:off x="0" y="648345"/>
            <a:ext cx="161169" cy="5799391"/>
          </a:xfrm>
          <a:prstGeom prst="rect">
            <a:avLst/>
          </a:prstGeom>
          <a:solidFill>
            <a:srgbClr val="F9C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F117990C-DDEC-420D-B97A-40B11AEC10EB}"/>
              </a:ext>
            </a:extLst>
          </p:cNvPr>
          <p:cNvSpPr txBox="1">
            <a:spLocks/>
          </p:cNvSpPr>
          <p:nvPr/>
        </p:nvSpPr>
        <p:spPr>
          <a:xfrm>
            <a:off x="9335397" y="63281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AE1514C-5E56-4738-A1FF-4B1CFD2A3E36}" type="slidenum">
              <a:rPr lang="en-US" sz="1400" smtClean="0"/>
              <a:pPr/>
              <a:t>7</a:t>
            </a:fld>
            <a:endParaRPr lang="en-US" sz="140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BC41BEC-AD83-4696-B992-5D5D9352A00E}"/>
              </a:ext>
            </a:extLst>
          </p:cNvPr>
          <p:cNvGrpSpPr/>
          <p:nvPr/>
        </p:nvGrpSpPr>
        <p:grpSpPr>
          <a:xfrm>
            <a:off x="11099955" y="5666880"/>
            <a:ext cx="175680" cy="128160"/>
            <a:chOff x="11099955" y="5666880"/>
            <a:chExt cx="175680" cy="128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3507A103-3DAD-4DFB-9BDE-BF974C875CA7}"/>
                    </a:ext>
                  </a:extLst>
                </p14:cNvPr>
                <p14:cNvContentPartPr/>
                <p14:nvPr/>
              </p14:nvContentPartPr>
              <p14:xfrm>
                <a:off x="11128035" y="5791440"/>
                <a:ext cx="3600" cy="36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3507A103-3DAD-4DFB-9BDE-BF974C875CA7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1065035" y="5728440"/>
                  <a:ext cx="12924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0E3F99BE-B8B2-4E13-9C2E-DF72A0327545}"/>
                    </a:ext>
                  </a:extLst>
                </p14:cNvPr>
                <p14:cNvContentPartPr/>
                <p14:nvPr/>
              </p14:nvContentPartPr>
              <p14:xfrm>
                <a:off x="11099955" y="5666880"/>
                <a:ext cx="175680" cy="1004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0E3F99BE-B8B2-4E13-9C2E-DF72A0327545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1037084" y="5604105"/>
                  <a:ext cx="301063" cy="225631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B96E1C37-E6C8-48F5-BC40-5B9CADD5E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lantagenet Cherokee" panose="02020602070100000000" pitchFamily="18" charset="0"/>
              </a:rPr>
              <a:t>Why Statistics? Part II - Inferential</a:t>
            </a:r>
            <a:endParaRPr 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198CEC79-D589-4C7D-91CB-5AAAB5DD58B0}"/>
                  </a:ext>
                </a:extLst>
              </p14:cNvPr>
              <p14:cNvContentPartPr/>
              <p14:nvPr/>
            </p14:nvContentPartPr>
            <p14:xfrm>
              <a:off x="10004835" y="5689065"/>
              <a:ext cx="159840" cy="13320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198CEC79-D589-4C7D-91CB-5AAAB5DD58B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941977" y="5626065"/>
                <a:ext cx="285198" cy="258840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AEC10C06-8236-4FDB-B127-1ABED9379677}"/>
              </a:ext>
            </a:extLst>
          </p:cNvPr>
          <p:cNvSpPr txBox="1"/>
          <p:nvPr/>
        </p:nvSpPr>
        <p:spPr>
          <a:xfrm>
            <a:off x="1207770" y="1471691"/>
            <a:ext cx="97993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It’s not always possible to have all the data. Hence, we may try infer something about data we don’t have using the data we have.</a:t>
            </a:r>
            <a:endParaRPr lang="en-US" b="1" i="1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70C68010-020C-4657-AAF3-FA642B3E634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2266" t="55642" r="15616" b="13552"/>
          <a:stretch/>
        </p:blipFill>
        <p:spPr>
          <a:xfrm>
            <a:off x="1372048" y="2491740"/>
            <a:ext cx="8792627" cy="21126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00960140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40547FA-6C2C-478D-88CC-C4A96E3B3A39}"/>
              </a:ext>
            </a:extLst>
          </p:cNvPr>
          <p:cNvSpPr/>
          <p:nvPr/>
        </p:nvSpPr>
        <p:spPr>
          <a:xfrm>
            <a:off x="0" y="648345"/>
            <a:ext cx="161169" cy="5799391"/>
          </a:xfrm>
          <a:prstGeom prst="rect">
            <a:avLst/>
          </a:prstGeom>
          <a:solidFill>
            <a:srgbClr val="F9C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F117990C-DDEC-420D-B97A-40B11AEC10EB}"/>
              </a:ext>
            </a:extLst>
          </p:cNvPr>
          <p:cNvSpPr txBox="1">
            <a:spLocks/>
          </p:cNvSpPr>
          <p:nvPr/>
        </p:nvSpPr>
        <p:spPr>
          <a:xfrm>
            <a:off x="9335397" y="63281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AE1514C-5E56-4738-A1FF-4B1CFD2A3E36}" type="slidenum">
              <a:rPr lang="en-US" sz="1400" smtClean="0"/>
              <a:pPr/>
              <a:t>70</a:t>
            </a:fld>
            <a:endParaRPr lang="en-US" sz="140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D146FD9-6F41-4A2F-9B20-98D5234CAAC6}"/>
              </a:ext>
            </a:extLst>
          </p:cNvPr>
          <p:cNvSpPr txBox="1">
            <a:spLocks/>
          </p:cNvSpPr>
          <p:nvPr/>
        </p:nvSpPr>
        <p:spPr>
          <a:xfrm>
            <a:off x="504825" y="365125"/>
            <a:ext cx="11182350" cy="11779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Practice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FF2693-2B73-E3BE-C4DA-9020FE137EB8}"/>
              </a:ext>
            </a:extLst>
          </p:cNvPr>
          <p:cNvSpPr txBox="1"/>
          <p:nvPr/>
        </p:nvSpPr>
        <p:spPr>
          <a:xfrm>
            <a:off x="816077" y="1415845"/>
            <a:ext cx="5396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dirty="0"/>
              <a:t>หากเราสนใจว่าแต่ละ </a:t>
            </a:r>
            <a:r>
              <a:rPr lang="en-US" dirty="0" err="1"/>
              <a:t>JobRole</a:t>
            </a:r>
            <a:r>
              <a:rPr lang="en-US" dirty="0"/>
              <a:t> </a:t>
            </a:r>
            <a:r>
              <a:rPr lang="th-TH" dirty="0"/>
              <a:t>มีความพึงพอใจกับงานโดยเฉลี่ยเท่าไหร่จะใช้คำสั่งอะไร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4F9B77-A045-084B-988D-85126A6775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620" y="2020814"/>
            <a:ext cx="3400900" cy="335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09030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40547FA-6C2C-478D-88CC-C4A96E3B3A39}"/>
              </a:ext>
            </a:extLst>
          </p:cNvPr>
          <p:cNvSpPr/>
          <p:nvPr/>
        </p:nvSpPr>
        <p:spPr>
          <a:xfrm>
            <a:off x="0" y="648345"/>
            <a:ext cx="161169" cy="5799391"/>
          </a:xfrm>
          <a:prstGeom prst="rect">
            <a:avLst/>
          </a:prstGeom>
          <a:solidFill>
            <a:srgbClr val="F9C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F117990C-DDEC-420D-B97A-40B11AEC10EB}"/>
              </a:ext>
            </a:extLst>
          </p:cNvPr>
          <p:cNvSpPr txBox="1">
            <a:spLocks/>
          </p:cNvSpPr>
          <p:nvPr/>
        </p:nvSpPr>
        <p:spPr>
          <a:xfrm>
            <a:off x="9335397" y="63281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AE1514C-5E56-4738-A1FF-4B1CFD2A3E36}" type="slidenum">
              <a:rPr lang="en-US" sz="1400" smtClean="0"/>
              <a:pPr/>
              <a:t>71</a:t>
            </a:fld>
            <a:endParaRPr lang="en-US" sz="140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D146FD9-6F41-4A2F-9B20-98D5234CAAC6}"/>
              </a:ext>
            </a:extLst>
          </p:cNvPr>
          <p:cNvSpPr txBox="1">
            <a:spLocks/>
          </p:cNvSpPr>
          <p:nvPr/>
        </p:nvSpPr>
        <p:spPr>
          <a:xfrm>
            <a:off x="504825" y="365125"/>
            <a:ext cx="11182350" cy="11779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Scatter Plot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FF2693-2B73-E3BE-C4DA-9020FE137EB8}"/>
              </a:ext>
            </a:extLst>
          </p:cNvPr>
          <p:cNvSpPr txBox="1"/>
          <p:nvPr/>
        </p:nvSpPr>
        <p:spPr>
          <a:xfrm>
            <a:off x="816077" y="1415845"/>
            <a:ext cx="3248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dirty="0"/>
              <a:t>ใช้สำหรับมองหาความสัมพันธ์ของข้อมูลสองตัวแปร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506277-3BE0-3BF5-1103-0DB12BEEA0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355" y="2079361"/>
            <a:ext cx="6258798" cy="33627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D4770E7-1E44-1271-912E-1CE9AE77292D}"/>
              </a:ext>
            </a:extLst>
          </p:cNvPr>
          <p:cNvSpPr txBox="1"/>
          <p:nvPr/>
        </p:nvSpPr>
        <p:spPr>
          <a:xfrm>
            <a:off x="5788404" y="4261607"/>
            <a:ext cx="36471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2800" b="1" dirty="0">
                <a:solidFill>
                  <a:srgbClr val="002060"/>
                </a:solidFill>
              </a:rPr>
              <a:t>มีจุดเยอะ ทำให้เห็น </a:t>
            </a:r>
            <a:r>
              <a:rPr lang="en-US" sz="2800" b="1" dirty="0">
                <a:solidFill>
                  <a:srgbClr val="002060"/>
                </a:solidFill>
              </a:rPr>
              <a:t>pattern </a:t>
            </a:r>
            <a:r>
              <a:rPr lang="th-TH" sz="2800" b="1" dirty="0">
                <a:solidFill>
                  <a:srgbClr val="002060"/>
                </a:solidFill>
              </a:rPr>
              <a:t>ไม่ชัด</a:t>
            </a:r>
            <a:endParaRPr lang="en-US" sz="28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3634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40547FA-6C2C-478D-88CC-C4A96E3B3A39}"/>
              </a:ext>
            </a:extLst>
          </p:cNvPr>
          <p:cNvSpPr/>
          <p:nvPr/>
        </p:nvSpPr>
        <p:spPr>
          <a:xfrm>
            <a:off x="0" y="648345"/>
            <a:ext cx="161169" cy="5799391"/>
          </a:xfrm>
          <a:prstGeom prst="rect">
            <a:avLst/>
          </a:prstGeom>
          <a:solidFill>
            <a:srgbClr val="F9C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F117990C-DDEC-420D-B97A-40B11AEC10EB}"/>
              </a:ext>
            </a:extLst>
          </p:cNvPr>
          <p:cNvSpPr txBox="1">
            <a:spLocks/>
          </p:cNvSpPr>
          <p:nvPr/>
        </p:nvSpPr>
        <p:spPr>
          <a:xfrm>
            <a:off x="9335397" y="63281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AE1514C-5E56-4738-A1FF-4B1CFD2A3E36}" type="slidenum">
              <a:rPr lang="en-US" sz="1400" smtClean="0"/>
              <a:pPr/>
              <a:t>72</a:t>
            </a:fld>
            <a:endParaRPr lang="en-US" sz="140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D146FD9-6F41-4A2F-9B20-98D5234CAAC6}"/>
              </a:ext>
            </a:extLst>
          </p:cNvPr>
          <p:cNvSpPr txBox="1">
            <a:spLocks/>
          </p:cNvSpPr>
          <p:nvPr/>
        </p:nvSpPr>
        <p:spPr>
          <a:xfrm>
            <a:off x="504825" y="365125"/>
            <a:ext cx="11182350" cy="11779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Sampling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9E7A8A-0953-89FF-E807-51C99CED453F}"/>
              </a:ext>
            </a:extLst>
          </p:cNvPr>
          <p:cNvSpPr txBox="1"/>
          <p:nvPr/>
        </p:nvSpPr>
        <p:spPr>
          <a:xfrm>
            <a:off x="816077" y="1415845"/>
            <a:ext cx="46682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dirty="0"/>
              <a:t>หากข้อมูลมีจำนวนใหญ่ไปเราอาจจะเลือก </a:t>
            </a:r>
            <a:r>
              <a:rPr lang="en-US" dirty="0"/>
              <a:t>sample </a:t>
            </a:r>
            <a:r>
              <a:rPr lang="th-TH" dirty="0"/>
              <a:t>มาจำนวนน้อยๆก่อนได้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BD3DB4-AEFB-1E94-CCA3-5F5E382D96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3968"/>
          <a:stretch/>
        </p:blipFill>
        <p:spPr>
          <a:xfrm>
            <a:off x="931146" y="2278034"/>
            <a:ext cx="3666021" cy="331516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D22B3D4-36F4-C230-FE1B-2018FC6CAB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8156" y="2278034"/>
            <a:ext cx="3705742" cy="3096057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B8A6473-4059-4FC9-F945-D81DE5008033}"/>
              </a:ext>
            </a:extLst>
          </p:cNvPr>
          <p:cNvCxnSpPr/>
          <p:nvPr/>
        </p:nvCxnSpPr>
        <p:spPr>
          <a:xfrm>
            <a:off x="7818539" y="1954635"/>
            <a:ext cx="0" cy="3858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0208D26-B94D-72D2-5E25-71776CF37C58}"/>
              </a:ext>
            </a:extLst>
          </p:cNvPr>
          <p:cNvSpPr txBox="1"/>
          <p:nvPr/>
        </p:nvSpPr>
        <p:spPr>
          <a:xfrm>
            <a:off x="6870583" y="1543050"/>
            <a:ext cx="4249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dirty="0"/>
              <a:t>ใช้ </a:t>
            </a:r>
            <a:r>
              <a:rPr lang="en-US" dirty="0" err="1"/>
              <a:t>random_state</a:t>
            </a:r>
            <a:r>
              <a:rPr lang="en-US" dirty="0"/>
              <a:t> </a:t>
            </a:r>
            <a:r>
              <a:rPr lang="th-TH" dirty="0"/>
              <a:t>เพื่อทำให้การ </a:t>
            </a:r>
            <a:r>
              <a:rPr lang="en-US" dirty="0"/>
              <a:t>sample 2 </a:t>
            </a:r>
            <a:r>
              <a:rPr lang="th-TH" dirty="0"/>
              <a:t>ครั้งได้ผลลัพธ์เดียวกัน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088597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40547FA-6C2C-478D-88CC-C4A96E3B3A39}"/>
              </a:ext>
            </a:extLst>
          </p:cNvPr>
          <p:cNvSpPr/>
          <p:nvPr/>
        </p:nvSpPr>
        <p:spPr>
          <a:xfrm>
            <a:off x="0" y="648345"/>
            <a:ext cx="161169" cy="5799391"/>
          </a:xfrm>
          <a:prstGeom prst="rect">
            <a:avLst/>
          </a:prstGeom>
          <a:solidFill>
            <a:srgbClr val="F9C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F117990C-DDEC-420D-B97A-40B11AEC10EB}"/>
              </a:ext>
            </a:extLst>
          </p:cNvPr>
          <p:cNvSpPr txBox="1">
            <a:spLocks/>
          </p:cNvSpPr>
          <p:nvPr/>
        </p:nvSpPr>
        <p:spPr>
          <a:xfrm>
            <a:off x="9335397" y="63281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AE1514C-5E56-4738-A1FF-4B1CFD2A3E36}" type="slidenum">
              <a:rPr lang="en-US" sz="1400" smtClean="0"/>
              <a:pPr/>
              <a:t>73</a:t>
            </a:fld>
            <a:endParaRPr lang="en-US" sz="140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D146FD9-6F41-4A2F-9B20-98D5234CAAC6}"/>
              </a:ext>
            </a:extLst>
          </p:cNvPr>
          <p:cNvSpPr txBox="1">
            <a:spLocks/>
          </p:cNvSpPr>
          <p:nvPr/>
        </p:nvSpPr>
        <p:spPr>
          <a:xfrm>
            <a:off x="504825" y="365125"/>
            <a:ext cx="11182350" cy="11779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Each Sampling gives different Results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9E7A8A-0953-89FF-E807-51C99CED453F}"/>
              </a:ext>
            </a:extLst>
          </p:cNvPr>
          <p:cNvSpPr txBox="1"/>
          <p:nvPr/>
        </p:nvSpPr>
        <p:spPr>
          <a:xfrm>
            <a:off x="816077" y="1415845"/>
            <a:ext cx="3464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 </a:t>
            </a:r>
            <a:r>
              <a:rPr lang="th-TH" dirty="0"/>
              <a:t>การสุ่มตัวอย่าง </a:t>
            </a:r>
            <a:r>
              <a:rPr lang="en-US" dirty="0"/>
              <a:t>2 </a:t>
            </a:r>
            <a:r>
              <a:rPr lang="th-TH" dirty="0"/>
              <a:t>ครั้งอาจจะได้ผลลัพธ์ที่ไม่เหมือนกัน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CFE13F4-0377-9890-4E58-8B87B1620C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1943" y="2238763"/>
            <a:ext cx="5153744" cy="1457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74081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40547FA-6C2C-478D-88CC-C4A96E3B3A39}"/>
              </a:ext>
            </a:extLst>
          </p:cNvPr>
          <p:cNvSpPr/>
          <p:nvPr/>
        </p:nvSpPr>
        <p:spPr>
          <a:xfrm>
            <a:off x="0" y="648345"/>
            <a:ext cx="161169" cy="5799391"/>
          </a:xfrm>
          <a:prstGeom prst="rect">
            <a:avLst/>
          </a:prstGeom>
          <a:solidFill>
            <a:srgbClr val="F9C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F117990C-DDEC-420D-B97A-40B11AEC10EB}"/>
              </a:ext>
            </a:extLst>
          </p:cNvPr>
          <p:cNvSpPr txBox="1">
            <a:spLocks/>
          </p:cNvSpPr>
          <p:nvPr/>
        </p:nvSpPr>
        <p:spPr>
          <a:xfrm>
            <a:off x="9335397" y="63281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AE1514C-5E56-4738-A1FF-4B1CFD2A3E36}" type="slidenum">
              <a:rPr lang="en-US" sz="1400" smtClean="0"/>
              <a:pPr/>
              <a:t>74</a:t>
            </a:fld>
            <a:endParaRPr lang="en-US" sz="140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D146FD9-6F41-4A2F-9B20-98D5234CAAC6}"/>
              </a:ext>
            </a:extLst>
          </p:cNvPr>
          <p:cNvSpPr txBox="1">
            <a:spLocks/>
          </p:cNvSpPr>
          <p:nvPr/>
        </p:nvSpPr>
        <p:spPr>
          <a:xfrm>
            <a:off x="504825" y="365125"/>
            <a:ext cx="11182350" cy="11779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Scatter Plot - Rerun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FF2693-2B73-E3BE-C4DA-9020FE137EB8}"/>
              </a:ext>
            </a:extLst>
          </p:cNvPr>
          <p:cNvSpPr txBox="1"/>
          <p:nvPr/>
        </p:nvSpPr>
        <p:spPr>
          <a:xfrm>
            <a:off x="816077" y="1415845"/>
            <a:ext cx="3892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dirty="0"/>
              <a:t>หากทำ </a:t>
            </a:r>
            <a:r>
              <a:rPr lang="en-US" dirty="0"/>
              <a:t>scatter plot </a:t>
            </a:r>
            <a:r>
              <a:rPr lang="th-TH" dirty="0"/>
              <a:t>กับ </a:t>
            </a:r>
            <a:r>
              <a:rPr lang="en-US" dirty="0"/>
              <a:t>sample 100 </a:t>
            </a:r>
            <a:r>
              <a:rPr lang="th-TH" dirty="0"/>
              <a:t>จะเห็นแนวโน้มชัดขึ้น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BF05BF-D5F3-5E83-45E8-AA70F6DCAC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730" y="1974571"/>
            <a:ext cx="7621064" cy="3467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4618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40547FA-6C2C-478D-88CC-C4A96E3B3A39}"/>
              </a:ext>
            </a:extLst>
          </p:cNvPr>
          <p:cNvSpPr/>
          <p:nvPr/>
        </p:nvSpPr>
        <p:spPr>
          <a:xfrm>
            <a:off x="0" y="648345"/>
            <a:ext cx="161169" cy="5799391"/>
          </a:xfrm>
          <a:prstGeom prst="rect">
            <a:avLst/>
          </a:prstGeom>
          <a:solidFill>
            <a:srgbClr val="F9C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F117990C-DDEC-420D-B97A-40B11AEC10EB}"/>
              </a:ext>
            </a:extLst>
          </p:cNvPr>
          <p:cNvSpPr txBox="1">
            <a:spLocks/>
          </p:cNvSpPr>
          <p:nvPr/>
        </p:nvSpPr>
        <p:spPr>
          <a:xfrm>
            <a:off x="9335397" y="63281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AE1514C-5E56-4738-A1FF-4B1CFD2A3E36}" type="slidenum">
              <a:rPr lang="en-US" sz="1400" smtClean="0"/>
              <a:pPr/>
              <a:t>75</a:t>
            </a:fld>
            <a:endParaRPr lang="en-US" sz="140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D146FD9-6F41-4A2F-9B20-98D5234CAAC6}"/>
              </a:ext>
            </a:extLst>
          </p:cNvPr>
          <p:cNvSpPr txBox="1">
            <a:spLocks/>
          </p:cNvSpPr>
          <p:nvPr/>
        </p:nvSpPr>
        <p:spPr>
          <a:xfrm>
            <a:off x="504825" y="365125"/>
            <a:ext cx="11182350" cy="11779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Histogram – Not everything is Normal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9E7A8A-0953-89FF-E807-51C99CED453F}"/>
              </a:ext>
            </a:extLst>
          </p:cNvPr>
          <p:cNvSpPr txBox="1"/>
          <p:nvPr/>
        </p:nvSpPr>
        <p:spPr>
          <a:xfrm>
            <a:off x="816077" y="1415845"/>
            <a:ext cx="4206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 </a:t>
            </a:r>
            <a:r>
              <a:rPr lang="th-TH" dirty="0"/>
              <a:t>ข้อมูลที่มีอาจจะไม่ได้แจกแจงเป็น </a:t>
            </a:r>
            <a:r>
              <a:rPr lang="en-US" dirty="0"/>
              <a:t>Normal Distribution </a:t>
            </a:r>
            <a:r>
              <a:rPr lang="th-TH" dirty="0"/>
              <a:t>เสมอไป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5F8D708-9E45-3D33-D658-D7CA0120A6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144" y="2094723"/>
            <a:ext cx="5363323" cy="3610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62321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40547FA-6C2C-478D-88CC-C4A96E3B3A39}"/>
              </a:ext>
            </a:extLst>
          </p:cNvPr>
          <p:cNvSpPr/>
          <p:nvPr/>
        </p:nvSpPr>
        <p:spPr>
          <a:xfrm>
            <a:off x="0" y="648345"/>
            <a:ext cx="161169" cy="5799391"/>
          </a:xfrm>
          <a:prstGeom prst="rect">
            <a:avLst/>
          </a:prstGeom>
          <a:solidFill>
            <a:srgbClr val="F9C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F117990C-DDEC-420D-B97A-40B11AEC10EB}"/>
              </a:ext>
            </a:extLst>
          </p:cNvPr>
          <p:cNvSpPr txBox="1">
            <a:spLocks/>
          </p:cNvSpPr>
          <p:nvPr/>
        </p:nvSpPr>
        <p:spPr>
          <a:xfrm>
            <a:off x="9335397" y="63281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AE1514C-5E56-4738-A1FF-4B1CFD2A3E36}" type="slidenum">
              <a:rPr lang="en-US" sz="1400" smtClean="0"/>
              <a:pPr/>
              <a:t>76</a:t>
            </a:fld>
            <a:endParaRPr lang="en-US" sz="140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D146FD9-6F41-4A2F-9B20-98D5234CAAC6}"/>
              </a:ext>
            </a:extLst>
          </p:cNvPr>
          <p:cNvSpPr txBox="1">
            <a:spLocks/>
          </p:cNvSpPr>
          <p:nvPr/>
        </p:nvSpPr>
        <p:spPr>
          <a:xfrm>
            <a:off x="504825" y="365125"/>
            <a:ext cx="11182350" cy="11779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Central Limiting Theorem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9E7A8A-0953-89FF-E807-51C99CED453F}"/>
              </a:ext>
            </a:extLst>
          </p:cNvPr>
          <p:cNvSpPr txBox="1"/>
          <p:nvPr/>
        </p:nvSpPr>
        <p:spPr>
          <a:xfrm>
            <a:off x="816077" y="1415845"/>
            <a:ext cx="49039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dirty="0"/>
              <a:t>ถ้าเราเลือกจำนวน </a:t>
            </a:r>
            <a:r>
              <a:rPr lang="en-US" dirty="0"/>
              <a:t>Sample </a:t>
            </a:r>
            <a:r>
              <a:rPr lang="th-TH" dirty="0"/>
              <a:t>มากพอ ค่าเฉลี่ยของ </a:t>
            </a:r>
            <a:r>
              <a:rPr lang="en-US" dirty="0"/>
              <a:t>Sample </a:t>
            </a:r>
            <a:r>
              <a:rPr lang="th-TH" dirty="0"/>
              <a:t>จะมีการกระจายตัว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7B43A60-C19D-01CA-2106-6EB74EF83E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466" y="2348916"/>
            <a:ext cx="4596436" cy="3349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49492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40547FA-6C2C-478D-88CC-C4A96E3B3A39}"/>
              </a:ext>
            </a:extLst>
          </p:cNvPr>
          <p:cNvSpPr/>
          <p:nvPr/>
        </p:nvSpPr>
        <p:spPr>
          <a:xfrm>
            <a:off x="0" y="648345"/>
            <a:ext cx="161169" cy="5799391"/>
          </a:xfrm>
          <a:prstGeom prst="rect">
            <a:avLst/>
          </a:prstGeom>
          <a:solidFill>
            <a:srgbClr val="F9C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F117990C-DDEC-420D-B97A-40B11AEC10EB}"/>
              </a:ext>
            </a:extLst>
          </p:cNvPr>
          <p:cNvSpPr txBox="1">
            <a:spLocks/>
          </p:cNvSpPr>
          <p:nvPr/>
        </p:nvSpPr>
        <p:spPr>
          <a:xfrm>
            <a:off x="9335397" y="63281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AE1514C-5E56-4738-A1FF-4B1CFD2A3E36}" type="slidenum">
              <a:rPr lang="en-US" sz="1400" smtClean="0"/>
              <a:pPr/>
              <a:t>77</a:t>
            </a:fld>
            <a:endParaRPr lang="en-US" sz="140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D146FD9-6F41-4A2F-9B20-98D5234CAAC6}"/>
              </a:ext>
            </a:extLst>
          </p:cNvPr>
          <p:cNvSpPr txBox="1">
            <a:spLocks/>
          </p:cNvSpPr>
          <p:nvPr/>
        </p:nvSpPr>
        <p:spPr>
          <a:xfrm>
            <a:off x="504825" y="365125"/>
            <a:ext cx="11182350" cy="11779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Central Limiting Theorem</a:t>
            </a:r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– Test of Concept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959E3DE-F0CC-9408-8DF0-9257AFA7CE4E}"/>
              </a:ext>
            </a:extLst>
          </p:cNvPr>
          <p:cNvSpPr txBox="1"/>
          <p:nvPr/>
        </p:nvSpPr>
        <p:spPr>
          <a:xfrm>
            <a:off x="1140903" y="1686187"/>
            <a:ext cx="531587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h-TH" dirty="0"/>
              <a:t>ทำการ </a:t>
            </a:r>
            <a:r>
              <a:rPr lang="en-US" dirty="0"/>
              <a:t>sample </a:t>
            </a:r>
            <a:r>
              <a:rPr lang="th-TH" dirty="0"/>
              <a:t>จาก </a:t>
            </a:r>
            <a:r>
              <a:rPr lang="en-US" dirty="0" err="1"/>
              <a:t>df</a:t>
            </a:r>
            <a:r>
              <a:rPr lang="en-US" dirty="0"/>
              <a:t> </a:t>
            </a:r>
            <a:r>
              <a:rPr lang="th-TH" dirty="0"/>
              <a:t>ทั้งหมด </a:t>
            </a:r>
            <a:r>
              <a:rPr lang="en-US" dirty="0"/>
              <a:t>500 </a:t>
            </a:r>
            <a:r>
              <a:rPr lang="th-TH" dirty="0"/>
              <a:t>ครั้ง โดยแต่ละครั้งให้เลือก </a:t>
            </a:r>
            <a:r>
              <a:rPr lang="en-US" dirty="0"/>
              <a:t>200 samples </a:t>
            </a:r>
            <a:endParaRPr lang="th-TH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h-TH" dirty="0"/>
              <a:t>ให้หาค่าเฉลี่ยของ </a:t>
            </a:r>
            <a:r>
              <a:rPr lang="en-US" dirty="0"/>
              <a:t>‘</a:t>
            </a:r>
            <a:r>
              <a:rPr lang="en-US" dirty="0" err="1"/>
              <a:t>MonthlyIncome</a:t>
            </a:r>
            <a:r>
              <a:rPr lang="en-US" dirty="0"/>
              <a:t>’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h-TH" dirty="0"/>
              <a:t>นำค่าเฉลี่ยเหล่านั้นมา </a:t>
            </a:r>
            <a:r>
              <a:rPr lang="en-US" dirty="0"/>
              <a:t>plot histogram</a:t>
            </a:r>
          </a:p>
        </p:txBody>
      </p:sp>
    </p:spTree>
    <p:extLst>
      <p:ext uri="{BB962C8B-B14F-4D97-AF65-F5344CB8AC3E}">
        <p14:creationId xmlns:p14="http://schemas.microsoft.com/office/powerpoint/2010/main" val="153657988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40547FA-6C2C-478D-88CC-C4A96E3B3A39}"/>
              </a:ext>
            </a:extLst>
          </p:cNvPr>
          <p:cNvSpPr/>
          <p:nvPr/>
        </p:nvSpPr>
        <p:spPr>
          <a:xfrm>
            <a:off x="0" y="648345"/>
            <a:ext cx="161169" cy="5799391"/>
          </a:xfrm>
          <a:prstGeom prst="rect">
            <a:avLst/>
          </a:prstGeom>
          <a:solidFill>
            <a:srgbClr val="F9C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F117990C-DDEC-420D-B97A-40B11AEC10EB}"/>
              </a:ext>
            </a:extLst>
          </p:cNvPr>
          <p:cNvSpPr txBox="1">
            <a:spLocks/>
          </p:cNvSpPr>
          <p:nvPr/>
        </p:nvSpPr>
        <p:spPr>
          <a:xfrm>
            <a:off x="9335397" y="63281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AE1514C-5E56-4738-A1FF-4B1CFD2A3E36}" type="slidenum">
              <a:rPr lang="en-US" sz="1400" smtClean="0"/>
              <a:pPr/>
              <a:t>78</a:t>
            </a:fld>
            <a:endParaRPr lang="en-US" sz="140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D146FD9-6F41-4A2F-9B20-98D5234CAAC6}"/>
              </a:ext>
            </a:extLst>
          </p:cNvPr>
          <p:cNvSpPr txBox="1">
            <a:spLocks/>
          </p:cNvSpPr>
          <p:nvPr/>
        </p:nvSpPr>
        <p:spPr>
          <a:xfrm>
            <a:off x="504825" y="365125"/>
            <a:ext cx="11182350" cy="11779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Central Limiting Theorem</a:t>
            </a:r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– Test of Concept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886AE0-6670-882B-57F1-3B61DFF5DF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123" y="1630234"/>
            <a:ext cx="5458587" cy="4134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83629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40547FA-6C2C-478D-88CC-C4A96E3B3A39}"/>
              </a:ext>
            </a:extLst>
          </p:cNvPr>
          <p:cNvSpPr/>
          <p:nvPr/>
        </p:nvSpPr>
        <p:spPr>
          <a:xfrm>
            <a:off x="0" y="648345"/>
            <a:ext cx="161169" cy="5799391"/>
          </a:xfrm>
          <a:prstGeom prst="rect">
            <a:avLst/>
          </a:prstGeom>
          <a:solidFill>
            <a:srgbClr val="F9C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F117990C-DDEC-420D-B97A-40B11AEC10EB}"/>
              </a:ext>
            </a:extLst>
          </p:cNvPr>
          <p:cNvSpPr txBox="1">
            <a:spLocks/>
          </p:cNvSpPr>
          <p:nvPr/>
        </p:nvSpPr>
        <p:spPr>
          <a:xfrm>
            <a:off x="9335397" y="63281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AE1514C-5E56-4738-A1FF-4B1CFD2A3E36}" type="slidenum">
              <a:rPr lang="en-US" sz="1400" smtClean="0"/>
              <a:pPr/>
              <a:t>79</a:t>
            </a:fld>
            <a:endParaRPr lang="en-US" sz="140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D146FD9-6F41-4A2F-9B20-98D5234CAAC6}"/>
              </a:ext>
            </a:extLst>
          </p:cNvPr>
          <p:cNvSpPr txBox="1">
            <a:spLocks/>
          </p:cNvSpPr>
          <p:nvPr/>
        </p:nvSpPr>
        <p:spPr>
          <a:xfrm>
            <a:off x="504825" y="365125"/>
            <a:ext cx="11182350" cy="11779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Submit your notebook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886AE0-6670-882B-57F1-3B61DFF5DF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123" y="1630234"/>
            <a:ext cx="5458587" cy="4134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5969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40547FA-6C2C-478D-88CC-C4A96E3B3A39}"/>
              </a:ext>
            </a:extLst>
          </p:cNvPr>
          <p:cNvSpPr/>
          <p:nvPr/>
        </p:nvSpPr>
        <p:spPr>
          <a:xfrm>
            <a:off x="0" y="648345"/>
            <a:ext cx="161169" cy="5799391"/>
          </a:xfrm>
          <a:prstGeom prst="rect">
            <a:avLst/>
          </a:prstGeom>
          <a:solidFill>
            <a:srgbClr val="F9C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F117990C-DDEC-420D-B97A-40B11AEC10EB}"/>
              </a:ext>
            </a:extLst>
          </p:cNvPr>
          <p:cNvSpPr txBox="1">
            <a:spLocks/>
          </p:cNvSpPr>
          <p:nvPr/>
        </p:nvSpPr>
        <p:spPr>
          <a:xfrm>
            <a:off x="9335397" y="63281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AE1514C-5E56-4738-A1FF-4B1CFD2A3E36}" type="slidenum">
              <a:rPr lang="en-US" sz="1400" smtClean="0"/>
              <a:pPr/>
              <a:t>8</a:t>
            </a:fld>
            <a:endParaRPr lang="en-US" sz="140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BC41BEC-AD83-4696-B992-5D5D9352A00E}"/>
              </a:ext>
            </a:extLst>
          </p:cNvPr>
          <p:cNvGrpSpPr/>
          <p:nvPr/>
        </p:nvGrpSpPr>
        <p:grpSpPr>
          <a:xfrm>
            <a:off x="11099955" y="5666880"/>
            <a:ext cx="175680" cy="128160"/>
            <a:chOff x="11099955" y="5666880"/>
            <a:chExt cx="175680" cy="128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3507A103-3DAD-4DFB-9BDE-BF974C875CA7}"/>
                    </a:ext>
                  </a:extLst>
                </p14:cNvPr>
                <p14:cNvContentPartPr/>
                <p14:nvPr/>
              </p14:nvContentPartPr>
              <p14:xfrm>
                <a:off x="11128035" y="5791440"/>
                <a:ext cx="3600" cy="36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3507A103-3DAD-4DFB-9BDE-BF974C875CA7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1065035" y="5728440"/>
                  <a:ext cx="12924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0E3F99BE-B8B2-4E13-9C2E-DF72A0327545}"/>
                    </a:ext>
                  </a:extLst>
                </p14:cNvPr>
                <p14:cNvContentPartPr/>
                <p14:nvPr/>
              </p14:nvContentPartPr>
              <p14:xfrm>
                <a:off x="11099955" y="5666880"/>
                <a:ext cx="175680" cy="1004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0E3F99BE-B8B2-4E13-9C2E-DF72A0327545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1037084" y="5604105"/>
                  <a:ext cx="301063" cy="225631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198CEC79-D589-4C7D-91CB-5AAAB5DD58B0}"/>
                  </a:ext>
                </a:extLst>
              </p14:cNvPr>
              <p14:cNvContentPartPr/>
              <p14:nvPr/>
            </p14:nvContentPartPr>
            <p14:xfrm>
              <a:off x="10004835" y="5689065"/>
              <a:ext cx="159840" cy="13320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198CEC79-D589-4C7D-91CB-5AAAB5DD58B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941977" y="5626065"/>
                <a:ext cx="285198" cy="25884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Title 1">
            <a:extLst>
              <a:ext uri="{FF2B5EF4-FFF2-40B4-BE49-F238E27FC236}">
                <a16:creationId xmlns:a16="http://schemas.microsoft.com/office/drawing/2014/main" id="{DD146FD9-6F41-4A2F-9B20-98D5234CAAC6}"/>
              </a:ext>
            </a:extLst>
          </p:cNvPr>
          <p:cNvSpPr txBox="1">
            <a:spLocks/>
          </p:cNvSpPr>
          <p:nvPr/>
        </p:nvSpPr>
        <p:spPr>
          <a:xfrm>
            <a:off x="504825" y="365125"/>
            <a:ext cx="11182350" cy="11779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Why Inferential Statistics?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591D0A7-D846-4984-87F6-B2D7A22B39CD}"/>
              </a:ext>
            </a:extLst>
          </p:cNvPr>
          <p:cNvSpPr txBox="1"/>
          <p:nvPr/>
        </p:nvSpPr>
        <p:spPr>
          <a:xfrm>
            <a:off x="844826" y="1679713"/>
            <a:ext cx="3256020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2400" b="1" dirty="0">
                <a:latin typeface="Sarabun"/>
                <a:cs typeface="TH Sarabun New" panose="020B0500040200020003"/>
              </a:rPr>
              <a:t>นักเรียนสองคนทำข้อสอบชุดเดียวกัน</a:t>
            </a:r>
            <a:endParaRPr lang="en-US" sz="2400" b="1" dirty="0">
              <a:latin typeface="Sarabun"/>
              <a:cs typeface="TH Sarabun New" panose="020B0500040200020003"/>
            </a:endParaRPr>
          </a:p>
          <a:p>
            <a:endParaRPr lang="en-US" sz="2400" b="1" dirty="0">
              <a:latin typeface="Sarabun"/>
              <a:cs typeface="TH Sarabun New" panose="020B0500040200020003"/>
            </a:endParaRPr>
          </a:p>
          <a:p>
            <a:pPr marL="342900" indent="-342900">
              <a:buFontTx/>
              <a:buChar char="-"/>
            </a:pPr>
            <a:r>
              <a:rPr lang="th-TH" sz="2400" dirty="0">
                <a:latin typeface="Sarabun"/>
                <a:cs typeface="TH Sarabun New" panose="020B0500040200020003"/>
              </a:rPr>
              <a:t>คนแรกได้คะแนน </a:t>
            </a:r>
            <a:r>
              <a:rPr lang="en-US" sz="2400" dirty="0">
                <a:latin typeface="Sarabun"/>
                <a:cs typeface="TH Sarabun New" panose="020B0500040200020003"/>
              </a:rPr>
              <a:t>6/10</a:t>
            </a:r>
          </a:p>
          <a:p>
            <a:pPr marL="342900" indent="-342900">
              <a:buFontTx/>
              <a:buChar char="-"/>
            </a:pPr>
            <a:r>
              <a:rPr lang="th-TH" sz="2400" dirty="0">
                <a:latin typeface="Sarabun"/>
                <a:cs typeface="TH Sarabun New" panose="020B0500040200020003"/>
              </a:rPr>
              <a:t>คนที่สองได้คะแนน </a:t>
            </a:r>
            <a:r>
              <a:rPr lang="en-US" sz="2400" dirty="0">
                <a:latin typeface="Sarabun"/>
                <a:cs typeface="TH Sarabun New" panose="020B0500040200020003"/>
              </a:rPr>
              <a:t>8/10</a:t>
            </a:r>
          </a:p>
          <a:p>
            <a:pPr marL="342900" indent="-342900">
              <a:buFontTx/>
              <a:buChar char="-"/>
            </a:pPr>
            <a:endParaRPr lang="en-US" sz="2400" dirty="0">
              <a:latin typeface="Sarabun"/>
              <a:cs typeface="TH Sarabun New" panose="020B0500040200020003"/>
            </a:endParaRPr>
          </a:p>
          <a:p>
            <a:r>
              <a:rPr lang="th-TH" sz="2400" dirty="0">
                <a:latin typeface="Sarabun"/>
                <a:cs typeface="TH Sarabun New" panose="020B0500040200020003"/>
              </a:rPr>
              <a:t>ใครเก่งกว่ากัน</a:t>
            </a:r>
            <a:r>
              <a:rPr lang="en-US" sz="2400" dirty="0">
                <a:latin typeface="Sarabun"/>
                <a:cs typeface="TH Sarabun New" panose="020B0500040200020003"/>
              </a:rPr>
              <a:t>?</a:t>
            </a:r>
          </a:p>
        </p:txBody>
      </p:sp>
      <p:pic>
        <p:nvPicPr>
          <p:cNvPr id="1026" name="Picture 2" descr="Download Malaysia Test Education School Smartwatch - Students Taking A Test  Cartoon PNG Image with No Background - PNGkey.com">
            <a:extLst>
              <a:ext uri="{FF2B5EF4-FFF2-40B4-BE49-F238E27FC236}">
                <a16:creationId xmlns:a16="http://schemas.microsoft.com/office/drawing/2014/main" id="{A28955F3-C873-4890-BB6C-2E14223B16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4531" y="164693"/>
            <a:ext cx="4888320" cy="4810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070996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442ECE47-9DF3-4600-8260-FCBB66F81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Inferential Statistics</a:t>
            </a:r>
          </a:p>
        </p:txBody>
      </p:sp>
    </p:spTree>
    <p:extLst>
      <p:ext uri="{BB962C8B-B14F-4D97-AF65-F5344CB8AC3E}">
        <p14:creationId xmlns:p14="http://schemas.microsoft.com/office/powerpoint/2010/main" val="43137754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40547FA-6C2C-478D-88CC-C4A96E3B3A39}"/>
              </a:ext>
            </a:extLst>
          </p:cNvPr>
          <p:cNvSpPr/>
          <p:nvPr/>
        </p:nvSpPr>
        <p:spPr>
          <a:xfrm>
            <a:off x="0" y="648345"/>
            <a:ext cx="161169" cy="5799391"/>
          </a:xfrm>
          <a:prstGeom prst="rect">
            <a:avLst/>
          </a:prstGeom>
          <a:solidFill>
            <a:srgbClr val="F9C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56B82819-F6DB-450C-8FD8-D0071DBD5747}"/>
              </a:ext>
            </a:extLst>
          </p:cNvPr>
          <p:cNvSpPr txBox="1">
            <a:spLocks/>
          </p:cNvSpPr>
          <p:nvPr/>
        </p:nvSpPr>
        <p:spPr>
          <a:xfrm>
            <a:off x="11727656" y="6612523"/>
            <a:ext cx="464344" cy="400188"/>
          </a:xfrm>
          <a:prstGeom prst="roundRect">
            <a:avLst>
              <a:gd name="adj" fmla="val 9526"/>
            </a:avLst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9B51A1E-902D-48AF-9020-955120F399B6}" type="slidenum">
              <a:rPr lang="en-US" sz="1200" i="1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81</a:t>
            </a:fld>
            <a:endParaRPr lang="en-US" sz="1200" i="1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65D50EFC-37E1-4E3B-A1CB-8511E8111DA6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latin typeface="Plantagenet Cherokee" panose="02020602070100000000" pitchFamily="18" charset="0"/>
              </a:rPr>
              <a:t>INFERENTIAL STATISTICS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5F9EDF-9753-4455-9201-1A91F7EC2D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100192"/>
            <a:ext cx="3662051" cy="3427305"/>
          </a:xfrm>
          <a:prstGeom prst="rect">
            <a:avLst/>
          </a:prstGeom>
        </p:spPr>
      </p:pic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7433A019-843F-4AF3-80E7-2370142115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04880" y="1579045"/>
            <a:ext cx="6548920" cy="4351338"/>
          </a:xfrm>
        </p:spPr>
        <p:txBody>
          <a:bodyPr>
            <a:normAutofit fontScale="92500" lnSpcReduction="10000"/>
          </a:bodyPr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dirty="0">
                <a:highlight>
                  <a:srgbClr val="F9C900"/>
                </a:highlight>
              </a:rPr>
              <a:t>MOTIVATION</a:t>
            </a:r>
            <a:r>
              <a:rPr lang="en-US" b="1" dirty="0"/>
              <a:t> </a:t>
            </a:r>
            <a:r>
              <a:rPr lang="en-US" dirty="0"/>
              <a:t>if the entire population is too big for us to investigate, we can instead study a proportion of </a:t>
            </a:r>
            <a:r>
              <a:rPr lang="en-US" b="1" dirty="0">
                <a:solidFill>
                  <a:srgbClr val="0070C0"/>
                </a:solidFill>
              </a:rPr>
              <a:t>samples</a:t>
            </a:r>
            <a:r>
              <a:rPr lang="en-US" dirty="0"/>
              <a:t> from the population</a:t>
            </a:r>
          </a:p>
          <a:p>
            <a:pPr marL="0" indent="0" algn="l">
              <a:lnSpc>
                <a:spcPct val="150000"/>
              </a:lnSpc>
              <a:buNone/>
            </a:pPr>
            <a:r>
              <a:rPr lang="en-US" dirty="0">
                <a:highlight>
                  <a:srgbClr val="F9C900"/>
                </a:highlight>
              </a:rPr>
              <a:t>OBJECTIVE</a:t>
            </a:r>
          </a:p>
          <a:p>
            <a:pPr algn="l">
              <a:lnSpc>
                <a:spcPct val="100000"/>
              </a:lnSpc>
            </a:pPr>
            <a:r>
              <a:rPr lang="en-US" dirty="0"/>
              <a:t>Use </a:t>
            </a:r>
            <a:r>
              <a:rPr lang="en-US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statistical methods </a:t>
            </a:r>
            <a:r>
              <a:rPr lang="en-US" dirty="0"/>
              <a:t>to </a:t>
            </a:r>
            <a:r>
              <a:rPr lang="en-US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infer information about the Population</a:t>
            </a:r>
          </a:p>
          <a:p>
            <a:pPr algn="l">
              <a:lnSpc>
                <a:spcPct val="100000"/>
              </a:lnSpc>
            </a:pPr>
            <a:r>
              <a:rPr lang="en-US" dirty="0"/>
              <a:t>Determine whether the </a:t>
            </a:r>
            <a:r>
              <a:rPr lang="en-US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evidence </a:t>
            </a:r>
            <a:r>
              <a:rPr lang="en-US" dirty="0"/>
              <a:t>is sufficient for </a:t>
            </a:r>
            <a:r>
              <a:rPr lang="en-US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making claims </a:t>
            </a:r>
          </a:p>
          <a:p>
            <a:pPr marL="0" indent="0" algn="l">
              <a:lnSpc>
                <a:spcPct val="150000"/>
              </a:lnSpc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522602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40547FA-6C2C-478D-88CC-C4A96E3B3A39}"/>
              </a:ext>
            </a:extLst>
          </p:cNvPr>
          <p:cNvSpPr/>
          <p:nvPr/>
        </p:nvSpPr>
        <p:spPr>
          <a:xfrm>
            <a:off x="0" y="648345"/>
            <a:ext cx="161169" cy="5799391"/>
          </a:xfrm>
          <a:prstGeom prst="rect">
            <a:avLst/>
          </a:prstGeom>
          <a:solidFill>
            <a:srgbClr val="F9C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F117990C-DDEC-420D-B97A-40B11AEC10EB}"/>
              </a:ext>
            </a:extLst>
          </p:cNvPr>
          <p:cNvSpPr txBox="1">
            <a:spLocks/>
          </p:cNvSpPr>
          <p:nvPr/>
        </p:nvSpPr>
        <p:spPr>
          <a:xfrm>
            <a:off x="9335397" y="63281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AE1514C-5E56-4738-A1FF-4B1CFD2A3E36}" type="slidenum">
              <a:rPr lang="en-US" sz="1400" smtClean="0"/>
              <a:pPr/>
              <a:t>82</a:t>
            </a:fld>
            <a:endParaRPr lang="en-US" sz="140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BC41BEC-AD83-4696-B992-5D5D9352A00E}"/>
              </a:ext>
            </a:extLst>
          </p:cNvPr>
          <p:cNvGrpSpPr/>
          <p:nvPr/>
        </p:nvGrpSpPr>
        <p:grpSpPr>
          <a:xfrm>
            <a:off x="11099955" y="5666880"/>
            <a:ext cx="175680" cy="128160"/>
            <a:chOff x="11099955" y="5666880"/>
            <a:chExt cx="175680" cy="128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3507A103-3DAD-4DFB-9BDE-BF974C875CA7}"/>
                    </a:ext>
                  </a:extLst>
                </p14:cNvPr>
                <p14:cNvContentPartPr/>
                <p14:nvPr/>
              </p14:nvContentPartPr>
              <p14:xfrm>
                <a:off x="11128035" y="5791440"/>
                <a:ext cx="3600" cy="36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3507A103-3DAD-4DFB-9BDE-BF974C875CA7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1065035" y="5728440"/>
                  <a:ext cx="12924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0E3F99BE-B8B2-4E13-9C2E-DF72A0327545}"/>
                    </a:ext>
                  </a:extLst>
                </p14:cNvPr>
                <p14:cNvContentPartPr/>
                <p14:nvPr/>
              </p14:nvContentPartPr>
              <p14:xfrm>
                <a:off x="11099955" y="5666880"/>
                <a:ext cx="175680" cy="1004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0E3F99BE-B8B2-4E13-9C2E-DF72A0327545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1037084" y="5604105"/>
                  <a:ext cx="301063" cy="225631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B96E1C37-E6C8-48F5-BC40-5B9CADD5E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Plantagenet Cherokee" panose="02020602070100000000" pitchFamily="18" charset="0"/>
              </a:rPr>
              <a:t>INFERENTIAL STATISTICS</a:t>
            </a:r>
            <a:endParaRPr lang="en-US" sz="40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198CEC79-D589-4C7D-91CB-5AAAB5DD58B0}"/>
                  </a:ext>
                </a:extLst>
              </p14:cNvPr>
              <p14:cNvContentPartPr/>
              <p14:nvPr/>
            </p14:nvContentPartPr>
            <p14:xfrm>
              <a:off x="10004835" y="5689065"/>
              <a:ext cx="159840" cy="13320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198CEC79-D589-4C7D-91CB-5AAAB5DD58B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941977" y="5626065"/>
                <a:ext cx="285198" cy="25884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0BB210F7-9C9A-4A93-8148-EC68532B4ED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8697" t="24652" r="11545" b="10149"/>
          <a:stretch/>
        </p:blipFill>
        <p:spPr>
          <a:xfrm>
            <a:off x="1065482" y="1590299"/>
            <a:ext cx="9724037" cy="4471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0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40547FA-6C2C-478D-88CC-C4A96E3B3A39}"/>
              </a:ext>
            </a:extLst>
          </p:cNvPr>
          <p:cNvSpPr/>
          <p:nvPr/>
        </p:nvSpPr>
        <p:spPr>
          <a:xfrm>
            <a:off x="0" y="648345"/>
            <a:ext cx="161169" cy="5799391"/>
          </a:xfrm>
          <a:prstGeom prst="rect">
            <a:avLst/>
          </a:prstGeom>
          <a:solidFill>
            <a:srgbClr val="F9C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F117990C-DDEC-420D-B97A-40B11AEC10EB}"/>
              </a:ext>
            </a:extLst>
          </p:cNvPr>
          <p:cNvSpPr txBox="1">
            <a:spLocks/>
          </p:cNvSpPr>
          <p:nvPr/>
        </p:nvSpPr>
        <p:spPr>
          <a:xfrm>
            <a:off x="9335397" y="63281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AE1514C-5E56-4738-A1FF-4B1CFD2A3E36}" type="slidenum">
              <a:rPr lang="en-US" sz="1400" smtClean="0"/>
              <a:pPr/>
              <a:t>83</a:t>
            </a:fld>
            <a:endParaRPr lang="en-US" sz="1400" dirty="0"/>
          </a:p>
        </p:txBody>
      </p:sp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54CF8D10-DEF2-4D5A-80DC-80B5E3C67C11}"/>
              </a:ext>
            </a:extLst>
          </p:cNvPr>
          <p:cNvSpPr txBox="1">
            <a:spLocks/>
          </p:cNvSpPr>
          <p:nvPr/>
        </p:nvSpPr>
        <p:spPr>
          <a:xfrm>
            <a:off x="9335397" y="63281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AE1514C-5E56-4738-A1FF-4B1CFD2A3E36}" type="slidenum">
              <a:rPr lang="en-US" sz="1400" smtClean="0"/>
              <a:pPr/>
              <a:t>83</a:t>
            </a:fld>
            <a:endParaRPr lang="en-US" sz="1400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56B82819-F6DB-450C-8FD8-D0071DBD5747}"/>
              </a:ext>
            </a:extLst>
          </p:cNvPr>
          <p:cNvSpPr txBox="1">
            <a:spLocks/>
          </p:cNvSpPr>
          <p:nvPr/>
        </p:nvSpPr>
        <p:spPr>
          <a:xfrm>
            <a:off x="11727656" y="6612523"/>
            <a:ext cx="464344" cy="400188"/>
          </a:xfrm>
          <a:prstGeom prst="roundRect">
            <a:avLst>
              <a:gd name="adj" fmla="val 9526"/>
            </a:avLst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9B51A1E-902D-48AF-9020-955120F399B6}" type="slidenum">
              <a:rPr lang="en-US" sz="1200" i="1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83</a:t>
            </a:fld>
            <a:endParaRPr lang="en-US" sz="1200" i="1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1012995-00DE-4C36-96DF-EFE2D80DCB99}"/>
              </a:ext>
            </a:extLst>
          </p:cNvPr>
          <p:cNvSpPr/>
          <p:nvPr/>
        </p:nvSpPr>
        <p:spPr>
          <a:xfrm>
            <a:off x="3093040" y="2788481"/>
            <a:ext cx="2237415" cy="224155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046032D-0ADC-4F97-B2DF-375E650B8C4B}"/>
              </a:ext>
            </a:extLst>
          </p:cNvPr>
          <p:cNvSpPr/>
          <p:nvPr/>
        </p:nvSpPr>
        <p:spPr>
          <a:xfrm>
            <a:off x="7373715" y="3025185"/>
            <a:ext cx="1742780" cy="1702809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pic>
        <p:nvPicPr>
          <p:cNvPr id="13" name="Graphic 12" descr="Female Profile">
            <a:extLst>
              <a:ext uri="{FF2B5EF4-FFF2-40B4-BE49-F238E27FC236}">
                <a16:creationId xmlns:a16="http://schemas.microsoft.com/office/drawing/2014/main" id="{C69DB1CB-9C3C-407C-819F-1DEE936539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05313" y="3075497"/>
            <a:ext cx="655570" cy="655570"/>
          </a:xfrm>
          <a:prstGeom prst="rect">
            <a:avLst/>
          </a:prstGeom>
        </p:spPr>
      </p:pic>
      <p:pic>
        <p:nvPicPr>
          <p:cNvPr id="14" name="Graphic 13" descr="Female Profile">
            <a:extLst>
              <a:ext uri="{FF2B5EF4-FFF2-40B4-BE49-F238E27FC236}">
                <a16:creationId xmlns:a16="http://schemas.microsoft.com/office/drawing/2014/main" id="{497A3C76-E12E-4CB9-8E0E-999230F76E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70433" y="3074440"/>
            <a:ext cx="655570" cy="655570"/>
          </a:xfrm>
          <a:prstGeom prst="rect">
            <a:avLst/>
          </a:prstGeom>
        </p:spPr>
      </p:pic>
      <p:pic>
        <p:nvPicPr>
          <p:cNvPr id="15" name="Graphic 14" descr="Male profile">
            <a:extLst>
              <a:ext uri="{FF2B5EF4-FFF2-40B4-BE49-F238E27FC236}">
                <a16:creationId xmlns:a16="http://schemas.microsoft.com/office/drawing/2014/main" id="{A8C707F9-528A-4B7A-A71D-B0FB6D85BEA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12266" y="3711580"/>
            <a:ext cx="655570" cy="655570"/>
          </a:xfrm>
          <a:prstGeom prst="rect">
            <a:avLst/>
          </a:prstGeom>
        </p:spPr>
      </p:pic>
      <p:pic>
        <p:nvPicPr>
          <p:cNvPr id="16" name="Graphic 15" descr="Male profile">
            <a:extLst>
              <a:ext uri="{FF2B5EF4-FFF2-40B4-BE49-F238E27FC236}">
                <a16:creationId xmlns:a16="http://schemas.microsoft.com/office/drawing/2014/main" id="{72C2C2C7-4DA8-4E82-BADC-5F197644505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284556" y="3695732"/>
            <a:ext cx="655570" cy="655570"/>
          </a:xfrm>
          <a:prstGeom prst="rect">
            <a:avLst/>
          </a:prstGeom>
        </p:spPr>
      </p:pic>
      <p:pic>
        <p:nvPicPr>
          <p:cNvPr id="17" name="Graphic 16" descr="School boy">
            <a:extLst>
              <a:ext uri="{FF2B5EF4-FFF2-40B4-BE49-F238E27FC236}">
                <a16:creationId xmlns:a16="http://schemas.microsoft.com/office/drawing/2014/main" id="{CC6A2EF8-3C40-4086-9382-1F7A96E6C4D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284623" y="3696405"/>
            <a:ext cx="780106" cy="655570"/>
          </a:xfrm>
          <a:prstGeom prst="rect">
            <a:avLst/>
          </a:prstGeom>
        </p:spPr>
      </p:pic>
      <p:pic>
        <p:nvPicPr>
          <p:cNvPr id="18" name="Graphic 17" descr="School girl">
            <a:extLst>
              <a:ext uri="{FF2B5EF4-FFF2-40B4-BE49-F238E27FC236}">
                <a16:creationId xmlns:a16="http://schemas.microsoft.com/office/drawing/2014/main" id="{00963897-572A-461A-A29F-6630E4BF762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583003" y="4288113"/>
            <a:ext cx="665464" cy="655570"/>
          </a:xfrm>
          <a:prstGeom prst="rect">
            <a:avLst/>
          </a:prstGeom>
        </p:spPr>
      </p:pic>
      <p:pic>
        <p:nvPicPr>
          <p:cNvPr id="19" name="Graphic 18" descr="User">
            <a:extLst>
              <a:ext uri="{FF2B5EF4-FFF2-40B4-BE49-F238E27FC236}">
                <a16:creationId xmlns:a16="http://schemas.microsoft.com/office/drawing/2014/main" id="{95646459-A678-477E-B735-99F31A7136A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353627" y="3086224"/>
            <a:ext cx="655570" cy="655570"/>
          </a:xfrm>
          <a:prstGeom prst="rect">
            <a:avLst/>
          </a:prstGeom>
        </p:spPr>
      </p:pic>
      <p:pic>
        <p:nvPicPr>
          <p:cNvPr id="20" name="Graphic 19" descr="User">
            <a:extLst>
              <a:ext uri="{FF2B5EF4-FFF2-40B4-BE49-F238E27FC236}">
                <a16:creationId xmlns:a16="http://schemas.microsoft.com/office/drawing/2014/main" id="{62C19816-F229-406F-B8FA-25A0446275A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092093" y="4272938"/>
            <a:ext cx="655570" cy="655570"/>
          </a:xfrm>
          <a:prstGeom prst="rect">
            <a:avLst/>
          </a:prstGeom>
        </p:spPr>
      </p:pic>
      <p:pic>
        <p:nvPicPr>
          <p:cNvPr id="21" name="Graphic 20" descr="Female Profile">
            <a:extLst>
              <a:ext uri="{FF2B5EF4-FFF2-40B4-BE49-F238E27FC236}">
                <a16:creationId xmlns:a16="http://schemas.microsoft.com/office/drawing/2014/main" id="{58139A1D-4029-41F2-9507-BEBD24E72BC3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600168" y="3842873"/>
            <a:ext cx="655570" cy="655570"/>
          </a:xfrm>
          <a:prstGeom prst="rect">
            <a:avLst/>
          </a:prstGeom>
        </p:spPr>
      </p:pic>
      <p:pic>
        <p:nvPicPr>
          <p:cNvPr id="22" name="Graphic 21" descr="User">
            <a:extLst>
              <a:ext uri="{FF2B5EF4-FFF2-40B4-BE49-F238E27FC236}">
                <a16:creationId xmlns:a16="http://schemas.microsoft.com/office/drawing/2014/main" id="{2CB3BFD6-3CA1-46CC-929D-0303115993F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143773" y="3811128"/>
            <a:ext cx="655570" cy="655570"/>
          </a:xfrm>
          <a:prstGeom prst="rect">
            <a:avLst/>
          </a:prstGeom>
        </p:spPr>
      </p:pic>
      <p:pic>
        <p:nvPicPr>
          <p:cNvPr id="23" name="Graphic 22" descr="Male profile">
            <a:extLst>
              <a:ext uri="{FF2B5EF4-FFF2-40B4-BE49-F238E27FC236}">
                <a16:creationId xmlns:a16="http://schemas.microsoft.com/office/drawing/2014/main" id="{FAA707BA-5CE7-47DA-BB52-4CE0C0B9AC9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917320" y="3225820"/>
            <a:ext cx="655570" cy="655570"/>
          </a:xfrm>
          <a:prstGeom prst="rect">
            <a:avLst/>
          </a:prstGeom>
        </p:spPr>
      </p:pic>
      <p:sp>
        <p:nvSpPr>
          <p:cNvPr id="24" name="Arc 23">
            <a:extLst>
              <a:ext uri="{FF2B5EF4-FFF2-40B4-BE49-F238E27FC236}">
                <a16:creationId xmlns:a16="http://schemas.microsoft.com/office/drawing/2014/main" id="{2F75D1EF-E639-43F3-8C28-A07E343E92C4}"/>
              </a:ext>
            </a:extLst>
          </p:cNvPr>
          <p:cNvSpPr/>
          <p:nvPr/>
        </p:nvSpPr>
        <p:spPr>
          <a:xfrm rot="21298540">
            <a:off x="4251734" y="2943309"/>
            <a:ext cx="3385903" cy="1104074"/>
          </a:xfrm>
          <a:prstGeom prst="arc">
            <a:avLst>
              <a:gd name="adj1" fmla="val 12700688"/>
              <a:gd name="adj2" fmla="val 21302357"/>
            </a:avLst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25" name="Arc 24">
            <a:extLst>
              <a:ext uri="{FF2B5EF4-FFF2-40B4-BE49-F238E27FC236}">
                <a16:creationId xmlns:a16="http://schemas.microsoft.com/office/drawing/2014/main" id="{D67F6A78-DA5F-46EE-AAAA-911DC7484E13}"/>
              </a:ext>
            </a:extLst>
          </p:cNvPr>
          <p:cNvSpPr/>
          <p:nvPr/>
        </p:nvSpPr>
        <p:spPr>
          <a:xfrm rot="10194567">
            <a:off x="4997008" y="3702475"/>
            <a:ext cx="3385903" cy="1104074"/>
          </a:xfrm>
          <a:prstGeom prst="arc">
            <a:avLst>
              <a:gd name="adj1" fmla="val 12700688"/>
              <a:gd name="adj2" fmla="val 21302357"/>
            </a:avLst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5042225-F4B7-419F-BAE0-B736406A38B4}"/>
              </a:ext>
            </a:extLst>
          </p:cNvPr>
          <p:cNvSpPr txBox="1"/>
          <p:nvPr/>
        </p:nvSpPr>
        <p:spPr>
          <a:xfrm>
            <a:off x="4621395" y="2572579"/>
            <a:ext cx="3327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4568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Representative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2385365-1D08-4F00-B956-22F38EC2426E}"/>
              </a:ext>
            </a:extLst>
          </p:cNvPr>
          <p:cNvSpPr txBox="1"/>
          <p:nvPr/>
        </p:nvSpPr>
        <p:spPr>
          <a:xfrm>
            <a:off x="4932820" y="4862272"/>
            <a:ext cx="3327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4568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Making Conclusions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17BF491-38C5-4F3B-8D51-B28A41851BD6}"/>
              </a:ext>
            </a:extLst>
          </p:cNvPr>
          <p:cNvSpPr txBox="1"/>
          <p:nvPr/>
        </p:nvSpPr>
        <p:spPr>
          <a:xfrm>
            <a:off x="6689959" y="2514987"/>
            <a:ext cx="3327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SAMPLE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D729B7A-B15D-41F8-967A-7F1DB6F8B8EB}"/>
              </a:ext>
            </a:extLst>
          </p:cNvPr>
          <p:cNvSpPr txBox="1"/>
          <p:nvPr/>
        </p:nvSpPr>
        <p:spPr>
          <a:xfrm>
            <a:off x="2552599" y="2279025"/>
            <a:ext cx="3327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POPULATION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0" name="Table 4">
                <a:extLst>
                  <a:ext uri="{FF2B5EF4-FFF2-40B4-BE49-F238E27FC236}">
                    <a16:creationId xmlns:a16="http://schemas.microsoft.com/office/drawing/2014/main" id="{2D7B182F-21CE-4A04-9080-C0D2B6313132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26499" y="2210227"/>
              <a:ext cx="2810509" cy="3044857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1314767">
                      <a:extLst>
                        <a:ext uri="{9D8B030D-6E8A-4147-A177-3AD203B41FA5}">
                          <a16:colId xmlns:a16="http://schemas.microsoft.com/office/drawing/2014/main" val="2306390569"/>
                        </a:ext>
                      </a:extLst>
                    </a:gridCol>
                    <a:gridCol w="1495742">
                      <a:extLst>
                        <a:ext uri="{9D8B030D-6E8A-4147-A177-3AD203B41FA5}">
                          <a16:colId xmlns:a16="http://schemas.microsoft.com/office/drawing/2014/main" val="1525832730"/>
                        </a:ext>
                      </a:extLst>
                    </a:gridCol>
                  </a:tblGrid>
                  <a:tr h="61153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Description</a:t>
                          </a:r>
                          <a:endParaRPr lang="en-US" sz="1600" dirty="0">
                            <a:latin typeface="EucrosiaUPC" panose="02020603050405020304" pitchFamily="18" charset="-34"/>
                            <a:cs typeface="EucrosiaUPC" panose="02020603050405020304" pitchFamily="18" charset="-34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Population Parameter</a:t>
                          </a:r>
                          <a:endParaRPr lang="en-US" sz="1600" dirty="0">
                            <a:latin typeface="EucrosiaUPC" panose="02020603050405020304" pitchFamily="18" charset="-34"/>
                            <a:cs typeface="EucrosiaUPC" panose="02020603050405020304" pitchFamily="18" charset="-34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1727043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Mean</a:t>
                          </a:r>
                          <a:endParaRPr lang="en-US" sz="1600" dirty="0">
                            <a:latin typeface="EucrosiaUPC" panose="02020603050405020304" pitchFamily="18" charset="-34"/>
                            <a:cs typeface="EucrosiaUPC" panose="02020603050405020304" pitchFamily="18" charset="-34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smtClean="0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oMath>
                            </m:oMathPara>
                          </a14:m>
                          <a:endParaRPr lang="en-US" sz="1600" dirty="0">
                            <a:latin typeface="EucrosiaUPC" panose="02020603050405020304" pitchFamily="18" charset="-34"/>
                            <a:cs typeface="EucrosiaUPC" panose="02020603050405020304" pitchFamily="18" charset="-34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5746801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Variance</a:t>
                          </a:r>
                          <a:endParaRPr lang="en-US" sz="1600" dirty="0">
                            <a:latin typeface="EucrosiaUPC" panose="02020603050405020304" pitchFamily="18" charset="-34"/>
                            <a:cs typeface="EucrosiaUPC" panose="02020603050405020304" pitchFamily="18" charset="-34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b="0" smtClean="0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p>
                                    <m:r>
                                      <a:rPr lang="en-US" sz="1600" b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600" dirty="0">
                            <a:latin typeface="EucrosiaUPC" panose="02020603050405020304" pitchFamily="18" charset="-34"/>
                            <a:cs typeface="EucrosiaUPC" panose="02020603050405020304" pitchFamily="18" charset="-34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2459137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Standard Deviation</a:t>
                          </a:r>
                          <a:endParaRPr lang="en-US" sz="1600" dirty="0">
                            <a:latin typeface="EucrosiaUPC" panose="02020603050405020304" pitchFamily="18" charset="-34"/>
                            <a:cs typeface="EucrosiaUPC" panose="02020603050405020304" pitchFamily="18" charset="-34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smtClean="0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oMath>
                            </m:oMathPara>
                          </a14:m>
                          <a:endParaRPr lang="en-US" sz="1600" dirty="0">
                            <a:latin typeface="EucrosiaUPC" panose="02020603050405020304" pitchFamily="18" charset="-34"/>
                            <a:cs typeface="EucrosiaUPC" panose="02020603050405020304" pitchFamily="18" charset="-34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09871452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/>
                            <a:t>Size</a:t>
                          </a:r>
                          <a:endParaRPr lang="en-US" sz="1600" dirty="0">
                            <a:latin typeface="EucrosiaUPC" panose="02020603050405020304" pitchFamily="18" charset="-34"/>
                            <a:cs typeface="EucrosiaUPC" panose="02020603050405020304" pitchFamily="18" charset="-34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oMath>
                            </m:oMathPara>
                          </a14:m>
                          <a:endParaRPr lang="en-US" sz="1600" dirty="0">
                            <a:latin typeface="EucrosiaUPC" panose="02020603050405020304" pitchFamily="18" charset="-34"/>
                            <a:cs typeface="EucrosiaUPC" panose="02020603050405020304" pitchFamily="18" charset="-34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56409192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/>
                            <a:t>Correlation</a:t>
                          </a:r>
                          <a:endParaRPr lang="en-US" sz="1600" dirty="0">
                            <a:latin typeface="EucrosiaUPC" panose="02020603050405020304" pitchFamily="18" charset="-34"/>
                            <a:cs typeface="EucrosiaUPC" panose="02020603050405020304" pitchFamily="18" charset="-34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smtClean="0"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</m:oMath>
                            </m:oMathPara>
                          </a14:m>
                          <a:endParaRPr lang="en-US" sz="1600" dirty="0">
                            <a:latin typeface="EucrosiaUPC" panose="02020603050405020304" pitchFamily="18" charset="-34"/>
                            <a:cs typeface="EucrosiaUPC" panose="02020603050405020304" pitchFamily="18" charset="-34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30367178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/>
                            <a:t>Proportion</a:t>
                          </a:r>
                          <a:endParaRPr lang="en-US" sz="1600" dirty="0">
                            <a:latin typeface="EucrosiaUPC" panose="02020603050405020304" pitchFamily="18" charset="-34"/>
                            <a:cs typeface="EucrosiaUPC" panose="02020603050405020304" pitchFamily="18" charset="-34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oMath>
                            </m:oMathPara>
                          </a14:m>
                          <a:endParaRPr lang="en-US" sz="1600" dirty="0">
                            <a:latin typeface="EucrosiaUPC" panose="02020603050405020304" pitchFamily="18" charset="-34"/>
                            <a:cs typeface="EucrosiaUPC" panose="02020603050405020304" pitchFamily="18" charset="-34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7245037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0" name="Table 4">
                <a:extLst>
                  <a:ext uri="{FF2B5EF4-FFF2-40B4-BE49-F238E27FC236}">
                    <a16:creationId xmlns:a16="http://schemas.microsoft.com/office/drawing/2014/main" id="{2D7B182F-21CE-4A04-9080-C0D2B6313132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26499" y="2210227"/>
              <a:ext cx="2810509" cy="3044857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1314767">
                      <a:extLst>
                        <a:ext uri="{9D8B030D-6E8A-4147-A177-3AD203B41FA5}">
                          <a16:colId xmlns:a16="http://schemas.microsoft.com/office/drawing/2014/main" val="2306390569"/>
                        </a:ext>
                      </a:extLst>
                    </a:gridCol>
                    <a:gridCol w="1495742">
                      <a:extLst>
                        <a:ext uri="{9D8B030D-6E8A-4147-A177-3AD203B41FA5}">
                          <a16:colId xmlns:a16="http://schemas.microsoft.com/office/drawing/2014/main" val="1525832730"/>
                        </a:ext>
                      </a:extLst>
                    </a:gridCol>
                  </a:tblGrid>
                  <a:tr h="61153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Description</a:t>
                          </a:r>
                          <a:endParaRPr lang="en-US" sz="1600" dirty="0">
                            <a:latin typeface="EucrosiaUPC" panose="02020603050405020304" pitchFamily="18" charset="-34"/>
                            <a:cs typeface="EucrosiaUPC" panose="02020603050405020304" pitchFamily="18" charset="-34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Population Parameter</a:t>
                          </a:r>
                          <a:endParaRPr lang="en-US" sz="1600" dirty="0">
                            <a:latin typeface="EucrosiaUPC" panose="02020603050405020304" pitchFamily="18" charset="-34"/>
                            <a:cs typeface="EucrosiaUPC" panose="02020603050405020304" pitchFamily="18" charset="-34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1727043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Mean</a:t>
                          </a:r>
                          <a:endParaRPr lang="en-US" sz="1600" dirty="0">
                            <a:latin typeface="EucrosiaUPC" panose="02020603050405020304" pitchFamily="18" charset="-34"/>
                            <a:cs typeface="EucrosiaUPC" panose="02020603050405020304" pitchFamily="18" charset="-34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0"/>
                          <a:stretch>
                            <a:fillRect l="-88211" t="-167213" r="-1626" b="-56721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5746801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Variance</a:t>
                          </a:r>
                          <a:endParaRPr lang="en-US" sz="1600" dirty="0">
                            <a:latin typeface="EucrosiaUPC" panose="02020603050405020304" pitchFamily="18" charset="-34"/>
                            <a:cs typeface="EucrosiaUPC" panose="02020603050405020304" pitchFamily="18" charset="-34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0"/>
                          <a:stretch>
                            <a:fillRect l="-88211" t="-267213" r="-1626" b="-46721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45913717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Standard Deviation</a:t>
                          </a:r>
                          <a:endParaRPr lang="en-US" sz="1600" dirty="0">
                            <a:latin typeface="EucrosiaUPC" panose="02020603050405020304" pitchFamily="18" charset="-34"/>
                            <a:cs typeface="EucrosiaUPC" panose="02020603050405020304" pitchFamily="18" charset="-34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0"/>
                          <a:stretch>
                            <a:fillRect l="-88211" t="-235789" r="-1626" b="-2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9871452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/>
                            <a:t>Size</a:t>
                          </a:r>
                          <a:endParaRPr lang="en-US" sz="1600" dirty="0">
                            <a:latin typeface="EucrosiaUPC" panose="02020603050405020304" pitchFamily="18" charset="-34"/>
                            <a:cs typeface="EucrosiaUPC" panose="02020603050405020304" pitchFamily="18" charset="-34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0"/>
                          <a:stretch>
                            <a:fillRect l="-88211" t="-522951" r="-1626" b="-21147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6409192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/>
                            <a:t>Correlation</a:t>
                          </a:r>
                          <a:endParaRPr lang="en-US" sz="1600" dirty="0">
                            <a:latin typeface="EucrosiaUPC" panose="02020603050405020304" pitchFamily="18" charset="-34"/>
                            <a:cs typeface="EucrosiaUPC" panose="02020603050405020304" pitchFamily="18" charset="-34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0"/>
                          <a:stretch>
                            <a:fillRect l="-88211" t="-622951" r="-1626" b="-11147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0367178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/>
                            <a:t>Proportion</a:t>
                          </a:r>
                          <a:endParaRPr lang="en-US" sz="1600" dirty="0">
                            <a:latin typeface="EucrosiaUPC" panose="02020603050405020304" pitchFamily="18" charset="-34"/>
                            <a:cs typeface="EucrosiaUPC" panose="02020603050405020304" pitchFamily="18" charset="-34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0"/>
                          <a:stretch>
                            <a:fillRect l="-88211" t="-722951" r="-1626" b="-1147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72450379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1" name="Table 4">
                <a:extLst>
                  <a:ext uri="{FF2B5EF4-FFF2-40B4-BE49-F238E27FC236}">
                    <a16:creationId xmlns:a16="http://schemas.microsoft.com/office/drawing/2014/main" id="{05DF0A2D-0324-427B-AA07-42E26B9312E7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9263637" y="2258046"/>
              <a:ext cx="2677160" cy="3044857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1314767">
                      <a:extLst>
                        <a:ext uri="{9D8B030D-6E8A-4147-A177-3AD203B41FA5}">
                          <a16:colId xmlns:a16="http://schemas.microsoft.com/office/drawing/2014/main" val="2306390569"/>
                        </a:ext>
                      </a:extLst>
                    </a:gridCol>
                    <a:gridCol w="1362393">
                      <a:extLst>
                        <a:ext uri="{9D8B030D-6E8A-4147-A177-3AD203B41FA5}">
                          <a16:colId xmlns:a16="http://schemas.microsoft.com/office/drawing/2014/main" val="172046377"/>
                        </a:ext>
                      </a:extLst>
                    </a:gridCol>
                  </a:tblGrid>
                  <a:tr h="61153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Description</a:t>
                          </a:r>
                          <a:endParaRPr lang="en-US" sz="1600" dirty="0">
                            <a:latin typeface="EucrosiaUPC" panose="02020603050405020304" pitchFamily="18" charset="-34"/>
                            <a:cs typeface="EucrosiaUPC" panose="02020603050405020304" pitchFamily="18" charset="-34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Sample statistic</a:t>
                          </a:r>
                          <a:endParaRPr lang="en-US" sz="1600" dirty="0">
                            <a:latin typeface="EucrosiaUPC" panose="02020603050405020304" pitchFamily="18" charset="-34"/>
                            <a:cs typeface="EucrosiaUPC" panose="02020603050405020304" pitchFamily="18" charset="-34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1727043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Mean</a:t>
                          </a:r>
                          <a:endParaRPr lang="en-US" sz="1600" dirty="0">
                            <a:latin typeface="EucrosiaUPC" panose="02020603050405020304" pitchFamily="18" charset="-34"/>
                            <a:cs typeface="EucrosiaUPC" panose="02020603050405020304" pitchFamily="18" charset="-34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600" b="0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600" dirty="0">
                            <a:latin typeface="EucrosiaUPC" panose="02020603050405020304" pitchFamily="18" charset="-34"/>
                            <a:cs typeface="EucrosiaUPC" panose="02020603050405020304" pitchFamily="18" charset="-34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5746801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Variance</a:t>
                          </a:r>
                          <a:endParaRPr lang="en-US" sz="1600" dirty="0">
                            <a:latin typeface="EucrosiaUPC" panose="02020603050405020304" pitchFamily="18" charset="-34"/>
                            <a:cs typeface="EucrosiaUPC" panose="02020603050405020304" pitchFamily="18" charset="-34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b="0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p>
                                    <m:r>
                                      <a:rPr lang="en-US" sz="1600" b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600" dirty="0">
                            <a:latin typeface="EucrosiaUPC" panose="02020603050405020304" pitchFamily="18" charset="-34"/>
                            <a:cs typeface="EucrosiaUPC" panose="02020603050405020304" pitchFamily="18" charset="-34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2459137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Standard Deviation</a:t>
                          </a:r>
                          <a:endParaRPr lang="en-US" sz="1600" dirty="0">
                            <a:latin typeface="EucrosiaUPC" panose="02020603050405020304" pitchFamily="18" charset="-34"/>
                            <a:cs typeface="EucrosiaUPC" panose="02020603050405020304" pitchFamily="18" charset="-34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oMath>
                            </m:oMathPara>
                          </a14:m>
                          <a:endParaRPr lang="en-US" sz="1600" dirty="0">
                            <a:latin typeface="EucrosiaUPC" panose="02020603050405020304" pitchFamily="18" charset="-34"/>
                            <a:cs typeface="EucrosiaUPC" panose="02020603050405020304" pitchFamily="18" charset="-34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09871452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/>
                            <a:t>Size</a:t>
                          </a:r>
                          <a:endParaRPr lang="en-US" sz="1600" dirty="0">
                            <a:latin typeface="EucrosiaUPC" panose="02020603050405020304" pitchFamily="18" charset="-34"/>
                            <a:cs typeface="EucrosiaUPC" panose="02020603050405020304" pitchFamily="18" charset="-34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oMath>
                            </m:oMathPara>
                          </a14:m>
                          <a:endParaRPr lang="en-US" sz="1600" dirty="0">
                            <a:latin typeface="EucrosiaUPC" panose="02020603050405020304" pitchFamily="18" charset="-34"/>
                            <a:cs typeface="EucrosiaUPC" panose="02020603050405020304" pitchFamily="18" charset="-34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56409192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/>
                            <a:t>Correlation</a:t>
                          </a:r>
                          <a:endParaRPr lang="en-US" sz="1600" dirty="0">
                            <a:latin typeface="EucrosiaUPC" panose="02020603050405020304" pitchFamily="18" charset="-34"/>
                            <a:cs typeface="EucrosiaUPC" panose="02020603050405020304" pitchFamily="18" charset="-34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oMath>
                            </m:oMathPara>
                          </a14:m>
                          <a:endParaRPr lang="en-US" sz="1600" dirty="0">
                            <a:latin typeface="EucrosiaUPC" panose="02020603050405020304" pitchFamily="18" charset="-34"/>
                            <a:cs typeface="EucrosiaUPC" panose="02020603050405020304" pitchFamily="18" charset="-34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30367178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/>
                            <a:t>Proportion</a:t>
                          </a:r>
                          <a:endParaRPr lang="en-US" sz="1600" dirty="0">
                            <a:latin typeface="EucrosiaUPC" panose="02020603050405020304" pitchFamily="18" charset="-34"/>
                            <a:cs typeface="EucrosiaUPC" panose="02020603050405020304" pitchFamily="18" charset="-34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600" b="0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600" dirty="0">
                            <a:latin typeface="EucrosiaUPC" panose="02020603050405020304" pitchFamily="18" charset="-34"/>
                            <a:cs typeface="EucrosiaUPC" panose="02020603050405020304" pitchFamily="18" charset="-34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7245037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1" name="Table 4">
                <a:extLst>
                  <a:ext uri="{FF2B5EF4-FFF2-40B4-BE49-F238E27FC236}">
                    <a16:creationId xmlns:a16="http://schemas.microsoft.com/office/drawing/2014/main" id="{05DF0A2D-0324-427B-AA07-42E26B9312E7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9263637" y="2258046"/>
              <a:ext cx="2677160" cy="3044857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1314767">
                      <a:extLst>
                        <a:ext uri="{9D8B030D-6E8A-4147-A177-3AD203B41FA5}">
                          <a16:colId xmlns:a16="http://schemas.microsoft.com/office/drawing/2014/main" val="2306390569"/>
                        </a:ext>
                      </a:extLst>
                    </a:gridCol>
                    <a:gridCol w="1362393">
                      <a:extLst>
                        <a:ext uri="{9D8B030D-6E8A-4147-A177-3AD203B41FA5}">
                          <a16:colId xmlns:a16="http://schemas.microsoft.com/office/drawing/2014/main" val="172046377"/>
                        </a:ext>
                      </a:extLst>
                    </a:gridCol>
                  </a:tblGrid>
                  <a:tr h="61153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Description</a:t>
                          </a:r>
                          <a:endParaRPr lang="en-US" sz="1600" dirty="0">
                            <a:latin typeface="EucrosiaUPC" panose="02020603050405020304" pitchFamily="18" charset="-34"/>
                            <a:cs typeface="EucrosiaUPC" panose="02020603050405020304" pitchFamily="18" charset="-34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Sample statistic</a:t>
                          </a:r>
                          <a:endParaRPr lang="en-US" sz="1600" dirty="0">
                            <a:latin typeface="EucrosiaUPC" panose="02020603050405020304" pitchFamily="18" charset="-34"/>
                            <a:cs typeface="EucrosiaUPC" panose="02020603050405020304" pitchFamily="18" charset="-34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1727043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Mean</a:t>
                          </a:r>
                          <a:endParaRPr lang="en-US" sz="1600" dirty="0">
                            <a:latin typeface="EucrosiaUPC" panose="02020603050405020304" pitchFamily="18" charset="-34"/>
                            <a:cs typeface="EucrosiaUPC" panose="02020603050405020304" pitchFamily="18" charset="-34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1"/>
                          <a:stretch>
                            <a:fillRect l="-96875" t="-165574" r="-1786" b="-56885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5746801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Variance</a:t>
                          </a:r>
                          <a:endParaRPr lang="en-US" sz="1600" dirty="0">
                            <a:latin typeface="EucrosiaUPC" panose="02020603050405020304" pitchFamily="18" charset="-34"/>
                            <a:cs typeface="EucrosiaUPC" panose="02020603050405020304" pitchFamily="18" charset="-34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1"/>
                          <a:stretch>
                            <a:fillRect l="-96875" t="-265574" r="-1786" b="-46885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45913717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Standard Deviation</a:t>
                          </a:r>
                          <a:endParaRPr lang="en-US" sz="1600" dirty="0">
                            <a:latin typeface="EucrosiaUPC" panose="02020603050405020304" pitchFamily="18" charset="-34"/>
                            <a:cs typeface="EucrosiaUPC" panose="02020603050405020304" pitchFamily="18" charset="-34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1"/>
                          <a:stretch>
                            <a:fillRect l="-96875" t="-234737" r="-1786" b="-20105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9871452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/>
                            <a:t>Size</a:t>
                          </a:r>
                          <a:endParaRPr lang="en-US" sz="1600" dirty="0">
                            <a:latin typeface="EucrosiaUPC" panose="02020603050405020304" pitchFamily="18" charset="-34"/>
                            <a:cs typeface="EucrosiaUPC" panose="02020603050405020304" pitchFamily="18" charset="-34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1"/>
                          <a:stretch>
                            <a:fillRect l="-96875" t="-521311" r="-1786" b="-21311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6409192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/>
                            <a:t>Correlation</a:t>
                          </a:r>
                          <a:endParaRPr lang="en-US" sz="1600" dirty="0">
                            <a:latin typeface="EucrosiaUPC" panose="02020603050405020304" pitchFamily="18" charset="-34"/>
                            <a:cs typeface="EucrosiaUPC" panose="02020603050405020304" pitchFamily="18" charset="-34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1"/>
                          <a:stretch>
                            <a:fillRect l="-96875" t="-621311" r="-1786" b="-11311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0367178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/>
                            <a:t>Proportion</a:t>
                          </a:r>
                          <a:endParaRPr lang="en-US" sz="1600" dirty="0">
                            <a:latin typeface="EucrosiaUPC" panose="02020603050405020304" pitchFamily="18" charset="-34"/>
                            <a:cs typeface="EucrosiaUPC" panose="02020603050405020304" pitchFamily="18" charset="-34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1"/>
                          <a:stretch>
                            <a:fillRect l="-96875" t="-721311" r="-1786" b="-1311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7245037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2" name="Title 1">
            <a:extLst>
              <a:ext uri="{FF2B5EF4-FFF2-40B4-BE49-F238E27FC236}">
                <a16:creationId xmlns:a16="http://schemas.microsoft.com/office/drawing/2014/main" id="{65D50EFC-37E1-4E3B-A1CB-8511E8111DA6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latin typeface="Plantagenet Cherokee" panose="02020602070100000000" pitchFamily="18" charset="0"/>
              </a:rPr>
              <a:t>INFERENTIAL STATISTICS</a:t>
            </a:r>
          </a:p>
        </p:txBody>
      </p:sp>
    </p:spTree>
    <p:extLst>
      <p:ext uri="{BB962C8B-B14F-4D97-AF65-F5344CB8AC3E}">
        <p14:creationId xmlns:p14="http://schemas.microsoft.com/office/powerpoint/2010/main" val="33137043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6FB9D4-67BF-4ECE-A82B-404BF15EA5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7970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800" dirty="0">
                <a:latin typeface="Plantagenet Cherokee" panose="02020602070100000000" pitchFamily="18" charset="0"/>
              </a:rPr>
              <a:t>INFERENTIAL STATISTICS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40547FA-6C2C-478D-88CC-C4A96E3B3A39}"/>
              </a:ext>
            </a:extLst>
          </p:cNvPr>
          <p:cNvSpPr/>
          <p:nvPr/>
        </p:nvSpPr>
        <p:spPr>
          <a:xfrm>
            <a:off x="0" y="648345"/>
            <a:ext cx="161169" cy="5799391"/>
          </a:xfrm>
          <a:prstGeom prst="rect">
            <a:avLst/>
          </a:prstGeom>
          <a:solidFill>
            <a:srgbClr val="F9C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F117990C-DDEC-420D-B97A-40B11AEC10EB}"/>
              </a:ext>
            </a:extLst>
          </p:cNvPr>
          <p:cNvSpPr txBox="1">
            <a:spLocks/>
          </p:cNvSpPr>
          <p:nvPr/>
        </p:nvSpPr>
        <p:spPr>
          <a:xfrm>
            <a:off x="9335397" y="63281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AE1514C-5E56-4738-A1FF-4B1CFD2A3E36}" type="slidenum">
              <a:rPr lang="en-US" sz="1400" smtClean="0"/>
              <a:pPr/>
              <a:t>84</a:t>
            </a:fld>
            <a:endParaRPr lang="en-US" sz="140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BC41BEC-AD83-4696-B992-5D5D9352A00E}"/>
              </a:ext>
            </a:extLst>
          </p:cNvPr>
          <p:cNvGrpSpPr/>
          <p:nvPr/>
        </p:nvGrpSpPr>
        <p:grpSpPr>
          <a:xfrm>
            <a:off x="11099955" y="5666880"/>
            <a:ext cx="175680" cy="128160"/>
            <a:chOff x="11099955" y="5666880"/>
            <a:chExt cx="175680" cy="128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3507A103-3DAD-4DFB-9BDE-BF974C875CA7}"/>
                    </a:ext>
                  </a:extLst>
                </p14:cNvPr>
                <p14:cNvContentPartPr/>
                <p14:nvPr/>
              </p14:nvContentPartPr>
              <p14:xfrm>
                <a:off x="11128035" y="5791440"/>
                <a:ext cx="3600" cy="36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3507A103-3DAD-4DFB-9BDE-BF974C875CA7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1065035" y="5728440"/>
                  <a:ext cx="12924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0E3F99BE-B8B2-4E13-9C2E-DF72A0327545}"/>
                    </a:ext>
                  </a:extLst>
                </p14:cNvPr>
                <p14:cNvContentPartPr/>
                <p14:nvPr/>
              </p14:nvContentPartPr>
              <p14:xfrm>
                <a:off x="11099955" y="5666880"/>
                <a:ext cx="175680" cy="1004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0E3F99BE-B8B2-4E13-9C2E-DF72A0327545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1037084" y="5604105"/>
                  <a:ext cx="301063" cy="225631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A441C982-3EF7-4401-AA1C-EF9D056FE76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403" t="19673" r="14733" b="14009"/>
          <a:stretch/>
        </p:blipFill>
        <p:spPr>
          <a:xfrm>
            <a:off x="997166" y="1243338"/>
            <a:ext cx="10102789" cy="4548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90713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40547FA-6C2C-478D-88CC-C4A96E3B3A39}"/>
              </a:ext>
            </a:extLst>
          </p:cNvPr>
          <p:cNvSpPr/>
          <p:nvPr/>
        </p:nvSpPr>
        <p:spPr>
          <a:xfrm>
            <a:off x="0" y="648345"/>
            <a:ext cx="161169" cy="5799391"/>
          </a:xfrm>
          <a:prstGeom prst="rect">
            <a:avLst/>
          </a:prstGeom>
          <a:solidFill>
            <a:srgbClr val="F9C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F117990C-DDEC-420D-B97A-40B11AEC10EB}"/>
              </a:ext>
            </a:extLst>
          </p:cNvPr>
          <p:cNvSpPr txBox="1">
            <a:spLocks/>
          </p:cNvSpPr>
          <p:nvPr/>
        </p:nvSpPr>
        <p:spPr>
          <a:xfrm>
            <a:off x="9335397" y="63281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AE1514C-5E56-4738-A1FF-4B1CFD2A3E36}" type="slidenum">
              <a:rPr lang="en-US" sz="1400" smtClean="0"/>
              <a:pPr/>
              <a:t>85</a:t>
            </a:fld>
            <a:endParaRPr lang="en-US" sz="1400" dirty="0"/>
          </a:p>
        </p:txBody>
      </p:sp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54CF8D10-DEF2-4D5A-80DC-80B5E3C67C11}"/>
              </a:ext>
            </a:extLst>
          </p:cNvPr>
          <p:cNvSpPr txBox="1">
            <a:spLocks/>
          </p:cNvSpPr>
          <p:nvPr/>
        </p:nvSpPr>
        <p:spPr>
          <a:xfrm>
            <a:off x="9335397" y="63281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AE1514C-5E56-4738-A1FF-4B1CFD2A3E36}" type="slidenum">
              <a:rPr lang="en-US" sz="1400" smtClean="0"/>
              <a:pPr/>
              <a:t>85</a:t>
            </a:fld>
            <a:endParaRPr lang="en-US" sz="1400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56B82819-F6DB-450C-8FD8-D0071DBD5747}"/>
              </a:ext>
            </a:extLst>
          </p:cNvPr>
          <p:cNvSpPr txBox="1">
            <a:spLocks/>
          </p:cNvSpPr>
          <p:nvPr/>
        </p:nvSpPr>
        <p:spPr>
          <a:xfrm>
            <a:off x="11727656" y="6612523"/>
            <a:ext cx="464344" cy="400188"/>
          </a:xfrm>
          <a:prstGeom prst="roundRect">
            <a:avLst>
              <a:gd name="adj" fmla="val 9526"/>
            </a:avLst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9B51A1E-902D-48AF-9020-955120F399B6}" type="slidenum">
              <a:rPr lang="en-US" sz="1200" i="1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85</a:t>
            </a:fld>
            <a:endParaRPr lang="en-US" sz="1200" i="1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65D50EFC-37E1-4E3B-A1CB-8511E8111DA6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latin typeface="Plantagenet Cherokee" panose="02020602070100000000" pitchFamily="18" charset="0"/>
              </a:rPr>
              <a:t>PARAMETER ESTIMATION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5">
                <a:extLst>
                  <a:ext uri="{FF2B5EF4-FFF2-40B4-BE49-F238E27FC236}">
                    <a16:creationId xmlns:a16="http://schemas.microsoft.com/office/drawing/2014/main" id="{5F014628-8583-4E8D-AF60-5210776AF22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049646" y="2413756"/>
              <a:ext cx="6470209" cy="299402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235496">
                      <a:extLst>
                        <a:ext uri="{9D8B030D-6E8A-4147-A177-3AD203B41FA5}">
                          <a16:colId xmlns:a16="http://schemas.microsoft.com/office/drawing/2014/main" val="976552152"/>
                        </a:ext>
                      </a:extLst>
                    </a:gridCol>
                    <a:gridCol w="3234713">
                      <a:extLst>
                        <a:ext uri="{9D8B030D-6E8A-4147-A177-3AD203B41FA5}">
                          <a16:colId xmlns:a16="http://schemas.microsoft.com/office/drawing/2014/main" val="4280773309"/>
                        </a:ext>
                      </a:extLst>
                    </a:gridCol>
                  </a:tblGrid>
                  <a:tr h="468571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600" dirty="0"/>
                            <a:t>PARAMETER</a:t>
                          </a:r>
                          <a:endParaRPr lang="en-US" sz="1600" dirty="0">
                            <a:latin typeface="EucrosiaUPC" panose="02020603050405020304" pitchFamily="18" charset="-34"/>
                            <a:cs typeface="EucrosiaUPC" panose="02020603050405020304" pitchFamily="18" charset="-34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600" dirty="0"/>
                            <a:t>STATISTIC</a:t>
                          </a:r>
                          <a:endParaRPr lang="en-US" sz="1600" dirty="0">
                            <a:latin typeface="EucrosiaUPC" panose="02020603050405020304" pitchFamily="18" charset="-34"/>
                            <a:cs typeface="EucrosiaUPC" panose="02020603050405020304" pitchFamily="18" charset="-34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124723337"/>
                      </a:ext>
                    </a:extLst>
                  </a:tr>
                  <a:tr h="50509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/>
                            <a:t>Population Mean</a:t>
                          </a:r>
                          <a:r>
                            <a:rPr lang="en-US" sz="1600" baseline="0" dirty="0">
                              <a:latin typeface="EucrosiaUPC" panose="02020603050405020304" pitchFamily="18" charset="-34"/>
                              <a:cs typeface="EucrosiaUPC" panose="02020603050405020304" pitchFamily="18" charset="-34"/>
                            </a:rPr>
                            <a:t> : </a:t>
                          </a:r>
                          <a14:m>
                            <m:oMath xmlns:m="http://schemas.openxmlformats.org/officeDocument/2006/math">
                              <m:r>
                                <a:rPr lang="en-US" sz="1600" b="0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oMath>
                          </a14:m>
                          <a:endParaRPr lang="en-US" sz="1600" dirty="0">
                            <a:latin typeface="EucrosiaUPC" panose="02020603050405020304" pitchFamily="18" charset="-34"/>
                            <a:cs typeface="EucrosiaUPC" panose="02020603050405020304" pitchFamily="18" charset="-34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600" dirty="0"/>
                            <a:t>Sample Mean :</a:t>
                          </a:r>
                          <a14:m>
                            <m:oMath xmlns:m="http://schemas.openxmlformats.org/officeDocument/2006/math">
                              <m:r>
                                <a:rPr lang="en-US" sz="1600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acc>
                                <m:accPr>
                                  <m:chr m:val="̅"/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600" b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oMath>
                          </a14:m>
                          <a:endParaRPr lang="en-US" sz="1600" dirty="0">
                            <a:latin typeface="EucrosiaUPC" panose="02020603050405020304" pitchFamily="18" charset="-34"/>
                            <a:cs typeface="EucrosiaUPC" panose="02020603050405020304" pitchFamily="18" charset="-34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962349440"/>
                      </a:ext>
                    </a:extLst>
                  </a:tr>
                  <a:tr h="50509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600" dirty="0"/>
                            <a:t>Population Variance :</a:t>
                          </a:r>
                          <a14:m>
                            <m:oMath xmlns:m="http://schemas.openxmlformats.org/officeDocument/2006/math">
                              <m:r>
                                <a:rPr lang="en-US" sz="1600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0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sz="1600" b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oMath>
                          </a14:m>
                          <a:endParaRPr lang="en-US" sz="1600" dirty="0">
                            <a:latin typeface="EucrosiaUPC" panose="02020603050405020304" pitchFamily="18" charset="-34"/>
                            <a:cs typeface="EucrosiaUPC" panose="02020603050405020304" pitchFamily="18" charset="-34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600" dirty="0"/>
                            <a:t>Sample Variance :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0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1600" b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oMath>
                          </a14:m>
                          <a:endParaRPr lang="en-US" sz="1600" dirty="0">
                            <a:latin typeface="EucrosiaUPC" panose="02020603050405020304" pitchFamily="18" charset="-34"/>
                            <a:cs typeface="EucrosiaUPC" panose="02020603050405020304" pitchFamily="18" charset="-34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432021254"/>
                      </a:ext>
                    </a:extLst>
                  </a:tr>
                  <a:tr h="50509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/>
                            <a:t>Population Standard Deviation : </a:t>
                          </a:r>
                          <a14:m>
                            <m:oMath xmlns:m="http://schemas.openxmlformats.org/officeDocument/2006/math">
                              <m:r>
                                <a:rPr lang="en-US" sz="1600" b="0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oMath>
                          </a14:m>
                          <a:endParaRPr lang="en-US" sz="1600" dirty="0">
                            <a:latin typeface="EucrosiaUPC" panose="02020603050405020304" pitchFamily="18" charset="-34"/>
                            <a:cs typeface="EucrosiaUPC" panose="02020603050405020304" pitchFamily="18" charset="-34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b="0" dirty="0"/>
                            <a:t> </a:t>
                          </a:r>
                          <a:r>
                            <a:rPr lang="en-US" sz="1600" dirty="0"/>
                            <a:t>Sample Standard Deviation : </a:t>
                          </a:r>
                          <a14:m>
                            <m:oMath xmlns:m="http://schemas.openxmlformats.org/officeDocument/2006/math">
                              <m:r>
                                <a:rPr lang="en-US" sz="1600" b="0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oMath>
                          </a14:m>
                          <a:endParaRPr lang="en-US" sz="1600" dirty="0">
                            <a:latin typeface="EucrosiaUPC" panose="02020603050405020304" pitchFamily="18" charset="-34"/>
                            <a:cs typeface="EucrosiaUPC" panose="02020603050405020304" pitchFamily="18" charset="-34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09458202"/>
                      </a:ext>
                    </a:extLst>
                  </a:tr>
                  <a:tr h="50509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/>
                            <a:t>Population Correlation : </a:t>
                          </a:r>
                          <a14:m>
                            <m:oMath xmlns:m="http://schemas.openxmlformats.org/officeDocument/2006/math">
                              <m:r>
                                <a:rPr lang="en-US" sz="1600" b="0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oMath>
                          </a14:m>
                          <a:endParaRPr lang="en-US" sz="1600" dirty="0">
                            <a:latin typeface="EucrosiaUPC" panose="02020603050405020304" pitchFamily="18" charset="-34"/>
                            <a:cs typeface="EucrosiaUPC" panose="02020603050405020304" pitchFamily="18" charset="-34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/>
                            <a:t>Sample Correlation : </a:t>
                          </a:r>
                          <a14:m>
                            <m:oMath xmlns:m="http://schemas.openxmlformats.org/officeDocument/2006/math">
                              <m:r>
                                <a:rPr lang="en-US" sz="1600" b="0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oMath>
                          </a14:m>
                          <a:endParaRPr lang="en-US" sz="1600" dirty="0">
                            <a:latin typeface="EucrosiaUPC" panose="02020603050405020304" pitchFamily="18" charset="-34"/>
                            <a:cs typeface="EucrosiaUPC" panose="02020603050405020304" pitchFamily="18" charset="-34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965305717"/>
                      </a:ext>
                    </a:extLst>
                  </a:tr>
                  <a:tr h="50509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600" dirty="0"/>
                            <a:t>Population Proportion : </a:t>
                          </a:r>
                          <a14:m>
                            <m:oMath xmlns:m="http://schemas.openxmlformats.org/officeDocument/2006/math">
                              <m:r>
                                <a:rPr lang="en-US" sz="1600" b="0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oMath>
                          </a14:m>
                          <a:endParaRPr lang="en-US" sz="1600" dirty="0">
                            <a:latin typeface="EucrosiaUPC" panose="02020603050405020304" pitchFamily="18" charset="-34"/>
                            <a:cs typeface="EucrosiaUPC" panose="02020603050405020304" pitchFamily="18" charset="-34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600" dirty="0"/>
                            <a:t>Sample Proportion : </a:t>
                          </a:r>
                          <a14:m>
                            <m:oMath xmlns:m="http://schemas.openxmlformats.org/officeDocument/2006/math">
                              <m:acc>
                                <m:accPr>
                                  <m:chr m:val="̂"/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600" b="0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acc>
                            </m:oMath>
                          </a14:m>
                          <a:endParaRPr lang="en-US" sz="1600" dirty="0">
                            <a:latin typeface="EucrosiaUPC" panose="02020603050405020304" pitchFamily="18" charset="-34"/>
                            <a:cs typeface="EucrosiaUPC" panose="02020603050405020304" pitchFamily="18" charset="-34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6859172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5">
                <a:extLst>
                  <a:ext uri="{FF2B5EF4-FFF2-40B4-BE49-F238E27FC236}">
                    <a16:creationId xmlns:a16="http://schemas.microsoft.com/office/drawing/2014/main" id="{5F014628-8583-4E8D-AF60-5210776AF22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049646" y="2413756"/>
              <a:ext cx="6470209" cy="299402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235496">
                      <a:extLst>
                        <a:ext uri="{9D8B030D-6E8A-4147-A177-3AD203B41FA5}">
                          <a16:colId xmlns:a16="http://schemas.microsoft.com/office/drawing/2014/main" val="976552152"/>
                        </a:ext>
                      </a:extLst>
                    </a:gridCol>
                    <a:gridCol w="3234713">
                      <a:extLst>
                        <a:ext uri="{9D8B030D-6E8A-4147-A177-3AD203B41FA5}">
                          <a16:colId xmlns:a16="http://schemas.microsoft.com/office/drawing/2014/main" val="4280773309"/>
                        </a:ext>
                      </a:extLst>
                    </a:gridCol>
                  </a:tblGrid>
                  <a:tr h="468571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600" dirty="0"/>
                            <a:t>PARAMETER</a:t>
                          </a:r>
                          <a:endParaRPr lang="en-US" sz="1600" dirty="0">
                            <a:latin typeface="EucrosiaUPC" panose="02020603050405020304" pitchFamily="18" charset="-34"/>
                            <a:cs typeface="EucrosiaUPC" panose="02020603050405020304" pitchFamily="18" charset="-34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600" dirty="0"/>
                            <a:t>STATISTIC</a:t>
                          </a:r>
                          <a:endParaRPr lang="en-US" sz="1600" dirty="0">
                            <a:latin typeface="EucrosiaUPC" panose="02020603050405020304" pitchFamily="18" charset="-34"/>
                            <a:cs typeface="EucrosiaUPC" panose="02020603050405020304" pitchFamily="18" charset="-34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124723337"/>
                      </a:ext>
                    </a:extLst>
                  </a:tr>
                  <a:tr h="50509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88" t="-93976" r="-100753" b="-4036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0188" t="-93976" r="-753" b="-40361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62349440"/>
                      </a:ext>
                    </a:extLst>
                  </a:tr>
                  <a:tr h="50509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88" t="-193976" r="-100753" b="-3036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0188" t="-193976" r="-753" b="-30361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32021254"/>
                      </a:ext>
                    </a:extLst>
                  </a:tr>
                  <a:tr h="50509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88" t="-290476" r="-100753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0188" t="-290476" r="-753" b="-2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09458202"/>
                      </a:ext>
                    </a:extLst>
                  </a:tr>
                  <a:tr h="50509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88" t="-395181" r="-100753" b="-1024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0188" t="-395181" r="-753" b="-10241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65305717"/>
                      </a:ext>
                    </a:extLst>
                  </a:tr>
                  <a:tr h="50509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88" t="-495181" r="-100753" b="-24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0188" t="-495181" r="-753" b="-241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6859172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F62DEFD3-6BEC-4D5A-B703-9B07C977E022}"/>
              </a:ext>
            </a:extLst>
          </p:cNvPr>
          <p:cNvSpPr txBox="1"/>
          <p:nvPr/>
        </p:nvSpPr>
        <p:spPr>
          <a:xfrm>
            <a:off x="854136" y="1632996"/>
            <a:ext cx="44905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Point Estimation</a:t>
            </a:r>
          </a:p>
        </p:txBody>
      </p:sp>
      <p:sp>
        <p:nvSpPr>
          <p:cNvPr id="2" name="Right Brace 1">
            <a:extLst>
              <a:ext uri="{FF2B5EF4-FFF2-40B4-BE49-F238E27FC236}">
                <a16:creationId xmlns:a16="http://schemas.microsoft.com/office/drawing/2014/main" id="{51A26896-9FC2-4379-A4CC-9EB369AF02F2}"/>
              </a:ext>
            </a:extLst>
          </p:cNvPr>
          <p:cNvSpPr/>
          <p:nvPr/>
        </p:nvSpPr>
        <p:spPr>
          <a:xfrm>
            <a:off x="7599195" y="2959767"/>
            <a:ext cx="510089" cy="1852863"/>
          </a:xfrm>
          <a:prstGeom prst="rightBrace">
            <a:avLst>
              <a:gd name="adj1" fmla="val 33392"/>
              <a:gd name="adj2" fmla="val 49554"/>
            </a:avLst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38FF2C-8270-4BA6-8EA6-2420665497AB}"/>
              </a:ext>
            </a:extLst>
          </p:cNvPr>
          <p:cNvSpPr txBox="1"/>
          <p:nvPr/>
        </p:nvSpPr>
        <p:spPr>
          <a:xfrm>
            <a:off x="8188622" y="3458916"/>
            <a:ext cx="275607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Quantitative Data</a:t>
            </a:r>
          </a:p>
          <a:p>
            <a:r>
              <a:rPr lang="en-US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(numerical)</a:t>
            </a:r>
          </a:p>
        </p:txBody>
      </p:sp>
      <p:sp>
        <p:nvSpPr>
          <p:cNvPr id="11" name="Right Brace 10">
            <a:extLst>
              <a:ext uri="{FF2B5EF4-FFF2-40B4-BE49-F238E27FC236}">
                <a16:creationId xmlns:a16="http://schemas.microsoft.com/office/drawing/2014/main" id="{9D93D7B7-D4E4-4E30-8C4A-07FD1D57B248}"/>
              </a:ext>
            </a:extLst>
          </p:cNvPr>
          <p:cNvSpPr/>
          <p:nvPr/>
        </p:nvSpPr>
        <p:spPr>
          <a:xfrm>
            <a:off x="7599194" y="4920916"/>
            <a:ext cx="510089" cy="486861"/>
          </a:xfrm>
          <a:prstGeom prst="rightBrac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5D69E33-1A9B-42FD-8849-9D3A0E4AF59A}"/>
              </a:ext>
            </a:extLst>
          </p:cNvPr>
          <p:cNvSpPr txBox="1"/>
          <p:nvPr/>
        </p:nvSpPr>
        <p:spPr>
          <a:xfrm>
            <a:off x="8188622" y="4687292"/>
            <a:ext cx="262347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Categorical Data</a:t>
            </a:r>
          </a:p>
          <a:p>
            <a:pPr algn="ctr"/>
            <a:r>
              <a:rPr lang="en-US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(Yes/No)</a:t>
            </a:r>
          </a:p>
        </p:txBody>
      </p:sp>
    </p:spTree>
    <p:extLst>
      <p:ext uri="{BB962C8B-B14F-4D97-AF65-F5344CB8AC3E}">
        <p14:creationId xmlns:p14="http://schemas.microsoft.com/office/powerpoint/2010/main" val="401939364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40547FA-6C2C-478D-88CC-C4A96E3B3A39}"/>
              </a:ext>
            </a:extLst>
          </p:cNvPr>
          <p:cNvSpPr/>
          <p:nvPr/>
        </p:nvSpPr>
        <p:spPr>
          <a:xfrm>
            <a:off x="0" y="648345"/>
            <a:ext cx="161169" cy="5799391"/>
          </a:xfrm>
          <a:prstGeom prst="rect">
            <a:avLst/>
          </a:prstGeom>
          <a:solidFill>
            <a:srgbClr val="F9C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F117990C-DDEC-420D-B97A-40B11AEC10EB}"/>
              </a:ext>
            </a:extLst>
          </p:cNvPr>
          <p:cNvSpPr txBox="1">
            <a:spLocks/>
          </p:cNvSpPr>
          <p:nvPr/>
        </p:nvSpPr>
        <p:spPr>
          <a:xfrm>
            <a:off x="9335397" y="63281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AE1514C-5E56-4738-A1FF-4B1CFD2A3E36}" type="slidenum">
              <a:rPr lang="en-US" sz="1400" smtClean="0"/>
              <a:pPr/>
              <a:t>86</a:t>
            </a:fld>
            <a:endParaRPr lang="en-US" sz="1400" dirty="0"/>
          </a:p>
        </p:txBody>
      </p:sp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54CF8D10-DEF2-4D5A-80DC-80B5E3C67C11}"/>
              </a:ext>
            </a:extLst>
          </p:cNvPr>
          <p:cNvSpPr txBox="1">
            <a:spLocks/>
          </p:cNvSpPr>
          <p:nvPr/>
        </p:nvSpPr>
        <p:spPr>
          <a:xfrm>
            <a:off x="9335397" y="63281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AE1514C-5E56-4738-A1FF-4B1CFD2A3E36}" type="slidenum">
              <a:rPr lang="en-US" sz="1400" smtClean="0"/>
              <a:pPr/>
              <a:t>86</a:t>
            </a:fld>
            <a:endParaRPr lang="en-US" sz="1400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56B82819-F6DB-450C-8FD8-D0071DBD5747}"/>
              </a:ext>
            </a:extLst>
          </p:cNvPr>
          <p:cNvSpPr txBox="1">
            <a:spLocks/>
          </p:cNvSpPr>
          <p:nvPr/>
        </p:nvSpPr>
        <p:spPr>
          <a:xfrm>
            <a:off x="11727656" y="6612523"/>
            <a:ext cx="464344" cy="400188"/>
          </a:xfrm>
          <a:prstGeom prst="roundRect">
            <a:avLst>
              <a:gd name="adj" fmla="val 9526"/>
            </a:avLst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9B51A1E-902D-48AF-9020-955120F399B6}" type="slidenum">
              <a:rPr lang="en-US" sz="1200" i="1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86</a:t>
            </a:fld>
            <a:endParaRPr lang="en-US" sz="1200" i="1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65D50EFC-37E1-4E3B-A1CB-8511E8111DA6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latin typeface="Plantagenet Cherokee" panose="02020602070100000000" pitchFamily="18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5F0FB6C-4BCE-4D36-9579-274496A7B18E}"/>
              </a:ext>
            </a:extLst>
          </p:cNvPr>
          <p:cNvSpPr txBox="1">
            <a:spLocks/>
          </p:cNvSpPr>
          <p:nvPr/>
        </p:nvSpPr>
        <p:spPr>
          <a:xfrm>
            <a:off x="687308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latin typeface="Plantagenet Cherokee" panose="02020602070100000000" pitchFamily="18" charset="0"/>
              </a:rPr>
              <a:t>PROBLEMS WITH POINT ESTIMATION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4A8DFB0-9406-4AB7-A060-38D7C2F82B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946" t="56322" r="15936" b="13327"/>
          <a:stretch/>
        </p:blipFill>
        <p:spPr>
          <a:xfrm>
            <a:off x="989092" y="1690688"/>
            <a:ext cx="8792627" cy="208146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34B7FE1-7800-4AD5-8FBF-F658424D44BF}"/>
              </a:ext>
            </a:extLst>
          </p:cNvPr>
          <p:cNvSpPr txBox="1"/>
          <p:nvPr/>
        </p:nvSpPr>
        <p:spPr>
          <a:xfrm>
            <a:off x="774077" y="4204859"/>
            <a:ext cx="89730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/>
              <a:t>Different sampling results in different estimation –</a:t>
            </a:r>
          </a:p>
          <a:p>
            <a:r>
              <a:rPr lang="en-US" sz="2400" i="1" dirty="0"/>
              <a:t>The smaller the sample size, the less reliable it is</a:t>
            </a:r>
          </a:p>
        </p:txBody>
      </p:sp>
    </p:spTree>
    <p:extLst>
      <p:ext uri="{BB962C8B-B14F-4D97-AF65-F5344CB8AC3E}">
        <p14:creationId xmlns:p14="http://schemas.microsoft.com/office/powerpoint/2010/main" val="247365147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7325F3-79B2-4A2A-90DD-2D187D33F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Plantagenet Cherokee" panose="02020602070100000000" pitchFamily="18" charset="0"/>
              </a:rPr>
              <a:t>Central Limit Theorem (CLT)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8A7616-CA10-428D-BE56-0C19A71FDD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7426" y="1596109"/>
            <a:ext cx="6941553" cy="505909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E23AF9E-A66C-4B70-842F-0EBB8DACF44E}"/>
              </a:ext>
            </a:extLst>
          </p:cNvPr>
          <p:cNvSpPr/>
          <p:nvPr/>
        </p:nvSpPr>
        <p:spPr>
          <a:xfrm>
            <a:off x="0" y="648345"/>
            <a:ext cx="161169" cy="5799391"/>
          </a:xfrm>
          <a:prstGeom prst="rect">
            <a:avLst/>
          </a:prstGeom>
          <a:solidFill>
            <a:srgbClr val="F9C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4AB1B7E6-9F56-4D55-BFDF-D44110BD80C4}"/>
              </a:ext>
            </a:extLst>
          </p:cNvPr>
          <p:cNvSpPr txBox="1">
            <a:spLocks/>
          </p:cNvSpPr>
          <p:nvPr/>
        </p:nvSpPr>
        <p:spPr>
          <a:xfrm>
            <a:off x="9335397" y="63281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AE1514C-5E56-4738-A1FF-4B1CFD2A3E36}" type="slidenum">
              <a:rPr lang="en-US" sz="1400" smtClean="0"/>
              <a:pPr/>
              <a:t>87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64886349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40547FA-6C2C-478D-88CC-C4A96E3B3A39}"/>
              </a:ext>
            </a:extLst>
          </p:cNvPr>
          <p:cNvSpPr/>
          <p:nvPr/>
        </p:nvSpPr>
        <p:spPr>
          <a:xfrm>
            <a:off x="0" y="648345"/>
            <a:ext cx="161169" cy="5799391"/>
          </a:xfrm>
          <a:prstGeom prst="rect">
            <a:avLst/>
          </a:prstGeom>
          <a:solidFill>
            <a:srgbClr val="F9C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F117990C-DDEC-420D-B97A-40B11AEC10EB}"/>
              </a:ext>
            </a:extLst>
          </p:cNvPr>
          <p:cNvSpPr txBox="1">
            <a:spLocks/>
          </p:cNvSpPr>
          <p:nvPr/>
        </p:nvSpPr>
        <p:spPr>
          <a:xfrm>
            <a:off x="9335397" y="63281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AE1514C-5E56-4738-A1FF-4B1CFD2A3E36}" type="slidenum">
              <a:rPr lang="en-US" sz="1400" smtClean="0"/>
              <a:pPr/>
              <a:t>88</a:t>
            </a:fld>
            <a:endParaRPr lang="en-US" sz="1400" dirty="0"/>
          </a:p>
        </p:txBody>
      </p:sp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54CF8D10-DEF2-4D5A-80DC-80B5E3C67C11}"/>
              </a:ext>
            </a:extLst>
          </p:cNvPr>
          <p:cNvSpPr txBox="1">
            <a:spLocks/>
          </p:cNvSpPr>
          <p:nvPr/>
        </p:nvSpPr>
        <p:spPr>
          <a:xfrm>
            <a:off x="9335397" y="63281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AE1514C-5E56-4738-A1FF-4B1CFD2A3E36}" type="slidenum">
              <a:rPr lang="en-US" sz="1400" smtClean="0"/>
              <a:pPr/>
              <a:t>88</a:t>
            </a:fld>
            <a:endParaRPr lang="en-US" sz="1400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56B82819-F6DB-450C-8FD8-D0071DBD5747}"/>
              </a:ext>
            </a:extLst>
          </p:cNvPr>
          <p:cNvSpPr txBox="1">
            <a:spLocks/>
          </p:cNvSpPr>
          <p:nvPr/>
        </p:nvSpPr>
        <p:spPr>
          <a:xfrm>
            <a:off x="11727656" y="6612523"/>
            <a:ext cx="464344" cy="400188"/>
          </a:xfrm>
          <a:prstGeom prst="roundRect">
            <a:avLst>
              <a:gd name="adj" fmla="val 9526"/>
            </a:avLst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9B51A1E-902D-48AF-9020-955120F399B6}" type="slidenum">
              <a:rPr lang="en-US" sz="1200" i="1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88</a:t>
            </a:fld>
            <a:endParaRPr lang="en-US" sz="1200" i="1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65D50EFC-37E1-4E3B-A1CB-8511E8111DA6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latin typeface="Plantagenet Cherokee" panose="02020602070100000000" pitchFamily="18" charset="0"/>
              </a:rPr>
              <a:t>PARAMETER ESTIMATION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2DEFD3-6BEC-4D5A-B703-9B07C977E022}"/>
              </a:ext>
            </a:extLst>
          </p:cNvPr>
          <p:cNvSpPr txBox="1"/>
          <p:nvPr/>
        </p:nvSpPr>
        <p:spPr>
          <a:xfrm>
            <a:off x="854136" y="1632996"/>
            <a:ext cx="44905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Interval Estimation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77F2B89-B4FB-491A-892F-F902C435A5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7460" y="2741373"/>
            <a:ext cx="3892154" cy="374245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F48FDCC-1108-436A-AD01-03E7215ADD29}"/>
              </a:ext>
            </a:extLst>
          </p:cNvPr>
          <p:cNvSpPr txBox="1"/>
          <p:nvPr/>
        </p:nvSpPr>
        <p:spPr>
          <a:xfrm>
            <a:off x="854136" y="2323626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Confidence interval (CI)</a:t>
            </a:r>
          </a:p>
        </p:txBody>
      </p:sp>
    </p:spTree>
    <p:extLst>
      <p:ext uri="{BB962C8B-B14F-4D97-AF65-F5344CB8AC3E}">
        <p14:creationId xmlns:p14="http://schemas.microsoft.com/office/powerpoint/2010/main" val="239596956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7325F3-79B2-4A2A-90DD-2D187D33F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Plantagenet Cherokee" panose="02020602070100000000" pitchFamily="18" charset="0"/>
              </a:rPr>
              <a:t>Check List for CLT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E23AF9E-A66C-4B70-842F-0EBB8DACF44E}"/>
              </a:ext>
            </a:extLst>
          </p:cNvPr>
          <p:cNvSpPr/>
          <p:nvPr/>
        </p:nvSpPr>
        <p:spPr>
          <a:xfrm>
            <a:off x="0" y="648345"/>
            <a:ext cx="161169" cy="5799391"/>
          </a:xfrm>
          <a:prstGeom prst="rect">
            <a:avLst/>
          </a:prstGeom>
          <a:solidFill>
            <a:srgbClr val="F9C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4AB1B7E6-9F56-4D55-BFDF-D44110BD80C4}"/>
              </a:ext>
            </a:extLst>
          </p:cNvPr>
          <p:cNvSpPr txBox="1">
            <a:spLocks/>
          </p:cNvSpPr>
          <p:nvPr/>
        </p:nvSpPr>
        <p:spPr>
          <a:xfrm>
            <a:off x="9335397" y="63281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AE1514C-5E56-4738-A1FF-4B1CFD2A3E36}" type="slidenum">
              <a:rPr lang="en-US" sz="1400" smtClean="0"/>
              <a:pPr/>
              <a:t>89</a:t>
            </a:fld>
            <a:endParaRPr 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718DCAC-0B86-4016-A02B-6E55180F273A}"/>
                  </a:ext>
                </a:extLst>
              </p:cNvPr>
              <p:cNvSpPr txBox="1"/>
              <p:nvPr/>
            </p:nvSpPr>
            <p:spPr>
              <a:xfrm>
                <a:off x="1224938" y="1577340"/>
                <a:ext cx="9678134" cy="56938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i="1" dirty="0">
                    <a:solidFill>
                      <a:schemeClr val="accent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To use Central Limiting Theorem</a:t>
                </a:r>
                <a:r>
                  <a:rPr lang="en-US" i="1" dirty="0"/>
                  <a:t>, we need to make sure that:</a:t>
                </a:r>
              </a:p>
              <a:p>
                <a:endParaRPr lang="en-US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 marL="914400" lvl="1" indent="-457200">
                  <a:buFont typeface="Wingdings" panose="05000000000000000000" pitchFamily="2" charset="2"/>
                  <a:buChar char="q"/>
                </a:pPr>
                <a:r>
                  <a:rPr 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Samples are taken independently</a:t>
                </a:r>
              </a:p>
              <a:p>
                <a:pPr lvl="2"/>
                <a:r>
                  <a:rPr lang="en-US" sz="2000" i="1" dirty="0"/>
                  <a:t>The result of the previous samples don’t influence the probabilities of the other    samples </a:t>
                </a:r>
              </a:p>
              <a:p>
                <a:pPr lvl="2"/>
                <a:endParaRPr lang="en-US" dirty="0"/>
              </a:p>
              <a:p>
                <a:pPr marL="914400" lvl="1" indent="-457200">
                  <a:buFont typeface="Wingdings" panose="05000000000000000000" pitchFamily="2" charset="2"/>
                  <a:buChar char="q"/>
                </a:pPr>
                <a:r>
                  <a:rPr 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Samples come from the same distribution</a:t>
                </a:r>
              </a:p>
              <a:p>
                <a:pPr lvl="2"/>
                <a:r>
                  <a:rPr lang="en-US" sz="2000" i="1" dirty="0"/>
                  <a:t>The samples all have same probability rules</a:t>
                </a:r>
              </a:p>
              <a:p>
                <a:pPr lvl="2"/>
                <a:endParaRPr lang="en-US" sz="2000" i="1" dirty="0"/>
              </a:p>
              <a:p>
                <a:pPr marL="914400" lvl="1" indent="-457200">
                  <a:buFont typeface="Wingdings" panose="05000000000000000000" pitchFamily="2" charset="2"/>
                  <a:buChar char="q"/>
                </a:pPr>
                <a:r>
                  <a:rPr 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Flat tail behavior</a:t>
                </a:r>
              </a:p>
              <a:p>
                <a:pPr lvl="2"/>
                <a:r>
                  <a:rPr lang="en-US" sz="2000" i="1" dirty="0">
                    <a:effectLst/>
                  </a:rPr>
                  <a:t>The population distribution has finite second moment 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effectLst/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000" b="0" i="1" smtClean="0">
                        <a:effectLst/>
                        <a:latin typeface="Cambria Math" panose="02040503050406030204" pitchFamily="18" charset="0"/>
                      </a:rPr>
                      <m:t>(</m:t>
                    </m:r>
                    <m:d>
                      <m:dPr>
                        <m:begChr m:val="["/>
                        <m:endChr m:val="]"/>
                        <m:ctrlPr>
                          <a:rPr lang="en-US" sz="20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i="1" smtClean="0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effectLst/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US" sz="2000" b="0" i="1" smtClean="0">
                                <a:effectLst/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sz="2000" b="0" i="1" smtClean="0">
                        <a:effectLst/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000" b="0" i="1" smtClean="0">
                        <a:effectLst/>
                        <a:latin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US" sz="2000" i="1" dirty="0">
                    <a:effectLst/>
                  </a:rPr>
                  <a:t>)</a:t>
                </a:r>
              </a:p>
              <a:p>
                <a:pPr lvl="2"/>
                <a:r>
                  <a:rPr lang="en-US" sz="2000" i="1" dirty="0"/>
                  <a:t>This is often relevant when it comes to risk management area where the distribution of the loss is heavy tailed</a:t>
                </a:r>
                <a:endParaRPr lang="en-US" sz="2000" i="1" dirty="0">
                  <a:effectLst/>
                </a:endParaRPr>
              </a:p>
              <a:p>
                <a:pPr marL="914400" lvl="1" indent="-4572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914400" lvl="1" indent="-45720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718DCAC-0B86-4016-A02B-6E55180F27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4938" y="1577340"/>
                <a:ext cx="9678134" cy="5693866"/>
              </a:xfrm>
              <a:prstGeom prst="rect">
                <a:avLst/>
              </a:prstGeom>
              <a:blipFill>
                <a:blip r:embed="rId2"/>
                <a:stretch>
                  <a:fillRect l="-567" t="-6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057567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40547FA-6C2C-478D-88CC-C4A96E3B3A39}"/>
              </a:ext>
            </a:extLst>
          </p:cNvPr>
          <p:cNvSpPr/>
          <p:nvPr/>
        </p:nvSpPr>
        <p:spPr>
          <a:xfrm>
            <a:off x="0" y="648345"/>
            <a:ext cx="161169" cy="5799391"/>
          </a:xfrm>
          <a:prstGeom prst="rect">
            <a:avLst/>
          </a:prstGeom>
          <a:solidFill>
            <a:srgbClr val="F9C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F117990C-DDEC-420D-B97A-40B11AEC10EB}"/>
              </a:ext>
            </a:extLst>
          </p:cNvPr>
          <p:cNvSpPr txBox="1">
            <a:spLocks/>
          </p:cNvSpPr>
          <p:nvPr/>
        </p:nvSpPr>
        <p:spPr>
          <a:xfrm>
            <a:off x="9335397" y="63281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AE1514C-5E56-4738-A1FF-4B1CFD2A3E36}" type="slidenum">
              <a:rPr lang="en-US" sz="1400" smtClean="0"/>
              <a:pPr/>
              <a:t>9</a:t>
            </a:fld>
            <a:endParaRPr lang="en-US" sz="1400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B56736B-E70D-4F12-AD01-763079FB5348}"/>
              </a:ext>
            </a:extLst>
          </p:cNvPr>
          <p:cNvGrpSpPr/>
          <p:nvPr/>
        </p:nvGrpSpPr>
        <p:grpSpPr>
          <a:xfrm>
            <a:off x="616785" y="1608242"/>
            <a:ext cx="10958429" cy="4839494"/>
            <a:chOff x="616785" y="1087296"/>
            <a:chExt cx="10958429" cy="483949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6ED1904-1739-4417-B635-0B003AD5268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4609" t="39305" r="15703" b="5983"/>
            <a:stretch/>
          </p:blipFill>
          <p:spPr>
            <a:xfrm>
              <a:off x="616785" y="1087296"/>
              <a:ext cx="10958429" cy="4839494"/>
            </a:xfrm>
            <a:prstGeom prst="rect">
              <a:avLst/>
            </a:prstGeom>
          </p:spPr>
        </p:pic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DBC41BEC-AD83-4696-B992-5D5D9352A00E}"/>
                </a:ext>
              </a:extLst>
            </p:cNvPr>
            <p:cNvGrpSpPr/>
            <p:nvPr/>
          </p:nvGrpSpPr>
          <p:grpSpPr>
            <a:xfrm>
              <a:off x="11099955" y="5666880"/>
              <a:ext cx="175680" cy="128160"/>
              <a:chOff x="11099955" y="5666880"/>
              <a:chExt cx="175680" cy="1281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">
                <p14:nvContentPartPr>
                  <p14:cNvPr id="9" name="Ink 8">
                    <a:extLst>
                      <a:ext uri="{FF2B5EF4-FFF2-40B4-BE49-F238E27FC236}">
                        <a16:creationId xmlns:a16="http://schemas.microsoft.com/office/drawing/2014/main" id="{3507A103-3DAD-4DFB-9BDE-BF974C875CA7}"/>
                      </a:ext>
                    </a:extLst>
                  </p14:cNvPr>
                  <p14:cNvContentPartPr/>
                  <p14:nvPr/>
                </p14:nvContentPartPr>
                <p14:xfrm>
                  <a:off x="11128035" y="5791440"/>
                  <a:ext cx="3600" cy="3600"/>
                </p14:xfrm>
              </p:contentPart>
            </mc:Choice>
            <mc:Fallback xmlns="">
              <p:pic>
                <p:nvPicPr>
                  <p:cNvPr id="9" name="Ink 8">
                    <a:extLst>
                      <a:ext uri="{FF2B5EF4-FFF2-40B4-BE49-F238E27FC236}">
                        <a16:creationId xmlns:a16="http://schemas.microsoft.com/office/drawing/2014/main" id="{3507A103-3DAD-4DFB-9BDE-BF974C875CA7}"/>
                      </a:ext>
                    </a:extLst>
                  </p:cNvPr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1065035" y="5728440"/>
                    <a:ext cx="129240" cy="129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">
                <p14:nvContentPartPr>
                  <p14:cNvPr id="10" name="Ink 9">
                    <a:extLst>
                      <a:ext uri="{FF2B5EF4-FFF2-40B4-BE49-F238E27FC236}">
                        <a16:creationId xmlns:a16="http://schemas.microsoft.com/office/drawing/2014/main" id="{0E3F99BE-B8B2-4E13-9C2E-DF72A0327545}"/>
                      </a:ext>
                    </a:extLst>
                  </p14:cNvPr>
                  <p14:cNvContentPartPr/>
                  <p14:nvPr/>
                </p14:nvContentPartPr>
                <p14:xfrm>
                  <a:off x="11099955" y="5666880"/>
                  <a:ext cx="175680" cy="100440"/>
                </p14:xfrm>
              </p:contentPart>
            </mc:Choice>
            <mc:Fallback xmlns="">
              <p:pic>
                <p:nvPicPr>
                  <p:cNvPr id="10" name="Ink 9">
                    <a:extLst>
                      <a:ext uri="{FF2B5EF4-FFF2-40B4-BE49-F238E27FC236}">
                        <a16:creationId xmlns:a16="http://schemas.microsoft.com/office/drawing/2014/main" id="{0E3F99BE-B8B2-4E13-9C2E-DF72A0327545}"/>
                      </a:ext>
                    </a:extLst>
                  </p:cNvPr>
                  <p:cNvPicPr/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11037084" y="5604105"/>
                    <a:ext cx="301063" cy="225631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sp>
        <p:nvSpPr>
          <p:cNvPr id="14" name="Title 1">
            <a:extLst>
              <a:ext uri="{FF2B5EF4-FFF2-40B4-BE49-F238E27FC236}">
                <a16:creationId xmlns:a16="http://schemas.microsoft.com/office/drawing/2014/main" id="{19B343D9-867B-458F-9870-04F49C4B75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Plantagenet Cherokee" panose="02020602070100000000" pitchFamily="18" charset="0"/>
              </a:rPr>
              <a:t>TYPES OF STATISTICS</a:t>
            </a:r>
          </a:p>
        </p:txBody>
      </p:sp>
    </p:spTree>
    <p:extLst>
      <p:ext uri="{BB962C8B-B14F-4D97-AF65-F5344CB8AC3E}">
        <p14:creationId xmlns:p14="http://schemas.microsoft.com/office/powerpoint/2010/main" val="424680203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40547FA-6C2C-478D-88CC-C4A96E3B3A39}"/>
              </a:ext>
            </a:extLst>
          </p:cNvPr>
          <p:cNvSpPr/>
          <p:nvPr/>
        </p:nvSpPr>
        <p:spPr>
          <a:xfrm>
            <a:off x="0" y="648345"/>
            <a:ext cx="161169" cy="5799391"/>
          </a:xfrm>
          <a:prstGeom prst="rect">
            <a:avLst/>
          </a:prstGeom>
          <a:solidFill>
            <a:srgbClr val="F9C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F117990C-DDEC-420D-B97A-40B11AEC10EB}"/>
              </a:ext>
            </a:extLst>
          </p:cNvPr>
          <p:cNvSpPr txBox="1">
            <a:spLocks/>
          </p:cNvSpPr>
          <p:nvPr/>
        </p:nvSpPr>
        <p:spPr>
          <a:xfrm>
            <a:off x="9335397" y="63281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AE1514C-5E56-4738-A1FF-4B1CFD2A3E36}" type="slidenum">
              <a:rPr lang="en-US" sz="1400" smtClean="0"/>
              <a:pPr/>
              <a:t>90</a:t>
            </a:fld>
            <a:endParaRPr lang="en-US" sz="1400" dirty="0"/>
          </a:p>
        </p:txBody>
      </p:sp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54CF8D10-DEF2-4D5A-80DC-80B5E3C67C11}"/>
              </a:ext>
            </a:extLst>
          </p:cNvPr>
          <p:cNvSpPr txBox="1">
            <a:spLocks/>
          </p:cNvSpPr>
          <p:nvPr/>
        </p:nvSpPr>
        <p:spPr>
          <a:xfrm>
            <a:off x="9335397" y="63281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AE1514C-5E56-4738-A1FF-4B1CFD2A3E36}" type="slidenum">
              <a:rPr lang="en-US" sz="1400" smtClean="0"/>
              <a:pPr/>
              <a:t>90</a:t>
            </a:fld>
            <a:endParaRPr lang="en-US" sz="1400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56B82819-F6DB-450C-8FD8-D0071DBD5747}"/>
              </a:ext>
            </a:extLst>
          </p:cNvPr>
          <p:cNvSpPr txBox="1">
            <a:spLocks/>
          </p:cNvSpPr>
          <p:nvPr/>
        </p:nvSpPr>
        <p:spPr>
          <a:xfrm>
            <a:off x="11727656" y="6612523"/>
            <a:ext cx="464344" cy="400188"/>
          </a:xfrm>
          <a:prstGeom prst="roundRect">
            <a:avLst>
              <a:gd name="adj" fmla="val 9526"/>
            </a:avLst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9B51A1E-902D-48AF-9020-955120F399B6}" type="slidenum">
              <a:rPr lang="en-US" sz="1200" i="1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90</a:t>
            </a:fld>
            <a:endParaRPr lang="en-US" sz="1200" i="1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65D50EFC-37E1-4E3B-A1CB-8511E8111DA6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latin typeface="Plantagenet Cherokee" panose="02020602070100000000" pitchFamily="18" charset="0"/>
              </a:rPr>
              <a:t>PRACTICALITY OF SAMPLING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2DEFD3-6BEC-4D5A-B703-9B07C977E022}"/>
              </a:ext>
            </a:extLst>
          </p:cNvPr>
          <p:cNvSpPr txBox="1"/>
          <p:nvPr/>
        </p:nvSpPr>
        <p:spPr>
          <a:xfrm>
            <a:off x="854136" y="1632996"/>
            <a:ext cx="1002619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Survey samples are generally done </a:t>
            </a:r>
            <a:r>
              <a:rPr lang="en-US" i="1" dirty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without replacement </a:t>
            </a:r>
            <a:r>
              <a:rPr lang="en-US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which </a:t>
            </a:r>
            <a:r>
              <a:rPr lang="en-US" i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violates the assumptions of Central Limiting Theorem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8704DFE-FC78-4922-8541-660129C097FC}"/>
              </a:ext>
            </a:extLst>
          </p:cNvPr>
          <p:cNvGrpSpPr/>
          <p:nvPr/>
        </p:nvGrpSpPr>
        <p:grpSpPr>
          <a:xfrm>
            <a:off x="838199" y="2958559"/>
            <a:ext cx="10042134" cy="2840162"/>
            <a:chOff x="838200" y="2282102"/>
            <a:chExt cx="10042134" cy="2840162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AAA409BA-A4ED-4239-A03B-70C8D6014F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11484" y="2282102"/>
              <a:ext cx="4868850" cy="2840162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6E31882-FC48-43ED-8174-57BBCA51A1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8200" y="2282102"/>
              <a:ext cx="4868849" cy="2840162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3EA86C45-65AC-45CE-9007-F569603BD9B4}"/>
              </a:ext>
            </a:extLst>
          </p:cNvPr>
          <p:cNvSpPr txBox="1"/>
          <p:nvPr/>
        </p:nvSpPr>
        <p:spPr>
          <a:xfrm>
            <a:off x="1993187" y="5404207"/>
            <a:ext cx="1847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20A8EC3-B01B-4B4A-8780-2B429BA6474B}"/>
              </a:ext>
            </a:extLst>
          </p:cNvPr>
          <p:cNvCxnSpPr/>
          <p:nvPr/>
        </p:nvCxnSpPr>
        <p:spPr>
          <a:xfrm>
            <a:off x="838200" y="1656221"/>
            <a:ext cx="0" cy="93226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8185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40547FA-6C2C-478D-88CC-C4A96E3B3A39}"/>
              </a:ext>
            </a:extLst>
          </p:cNvPr>
          <p:cNvSpPr/>
          <p:nvPr/>
        </p:nvSpPr>
        <p:spPr>
          <a:xfrm>
            <a:off x="0" y="648345"/>
            <a:ext cx="161169" cy="5799391"/>
          </a:xfrm>
          <a:prstGeom prst="rect">
            <a:avLst/>
          </a:prstGeom>
          <a:solidFill>
            <a:srgbClr val="F9C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F117990C-DDEC-420D-B97A-40B11AEC10EB}"/>
              </a:ext>
            </a:extLst>
          </p:cNvPr>
          <p:cNvSpPr txBox="1">
            <a:spLocks/>
          </p:cNvSpPr>
          <p:nvPr/>
        </p:nvSpPr>
        <p:spPr>
          <a:xfrm>
            <a:off x="9335397" y="63281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AE1514C-5E56-4738-A1FF-4B1CFD2A3E36}" type="slidenum">
              <a:rPr lang="en-US" sz="1400" smtClean="0"/>
              <a:pPr/>
              <a:t>91</a:t>
            </a:fld>
            <a:endParaRPr lang="en-US" sz="1400" dirty="0"/>
          </a:p>
        </p:txBody>
      </p:sp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54CF8D10-DEF2-4D5A-80DC-80B5E3C67C11}"/>
              </a:ext>
            </a:extLst>
          </p:cNvPr>
          <p:cNvSpPr txBox="1">
            <a:spLocks/>
          </p:cNvSpPr>
          <p:nvPr/>
        </p:nvSpPr>
        <p:spPr>
          <a:xfrm>
            <a:off x="9335397" y="63281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AE1514C-5E56-4738-A1FF-4B1CFD2A3E36}" type="slidenum">
              <a:rPr lang="en-US" sz="1400" smtClean="0"/>
              <a:pPr/>
              <a:t>91</a:t>
            </a:fld>
            <a:endParaRPr lang="en-US" sz="1400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56B82819-F6DB-450C-8FD8-D0071DBD5747}"/>
              </a:ext>
            </a:extLst>
          </p:cNvPr>
          <p:cNvSpPr txBox="1">
            <a:spLocks/>
          </p:cNvSpPr>
          <p:nvPr/>
        </p:nvSpPr>
        <p:spPr>
          <a:xfrm>
            <a:off x="11727656" y="6612523"/>
            <a:ext cx="464344" cy="400188"/>
          </a:xfrm>
          <a:prstGeom prst="roundRect">
            <a:avLst>
              <a:gd name="adj" fmla="val 9526"/>
            </a:avLst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9B51A1E-902D-48AF-9020-955120F399B6}" type="slidenum">
              <a:rPr lang="en-US" sz="1200" i="1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91</a:t>
            </a:fld>
            <a:endParaRPr lang="en-US" sz="1200" i="1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65D50EFC-37E1-4E3B-A1CB-8511E8111DA6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latin typeface="Plantagenet Cherokee" panose="02020602070100000000" pitchFamily="18" charset="0"/>
              </a:rPr>
              <a:t>PRACTICALITY OF SAMPLING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2DEFD3-6BEC-4D5A-B703-9B07C977E022}"/>
              </a:ext>
            </a:extLst>
          </p:cNvPr>
          <p:cNvSpPr txBox="1"/>
          <p:nvPr/>
        </p:nvSpPr>
        <p:spPr>
          <a:xfrm>
            <a:off x="854136" y="1632996"/>
            <a:ext cx="1002619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If the population size if large enough, (at least 10 times bigger) we can treat the samples as approximately identical and independent.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A86C45-65AC-45CE-9007-F569603BD9B4}"/>
              </a:ext>
            </a:extLst>
          </p:cNvPr>
          <p:cNvSpPr txBox="1"/>
          <p:nvPr/>
        </p:nvSpPr>
        <p:spPr>
          <a:xfrm>
            <a:off x="1993187" y="5404207"/>
            <a:ext cx="1847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61EC89-0C78-492E-8F90-60045A28D7A1}"/>
              </a:ext>
            </a:extLst>
          </p:cNvPr>
          <p:cNvSpPr txBox="1"/>
          <p:nvPr/>
        </p:nvSpPr>
        <p:spPr>
          <a:xfrm>
            <a:off x="1280160" y="2839311"/>
            <a:ext cx="85725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Example</a:t>
            </a:r>
            <a:r>
              <a:rPr lang="en-US" sz="2000" dirty="0"/>
              <a:t>: If we have a population of 1,000 people consisting of 500 males and 500 females.</a:t>
            </a:r>
          </a:p>
          <a:p>
            <a:endParaRPr lang="en-US" sz="2000" dirty="0"/>
          </a:p>
          <a:p>
            <a:r>
              <a:rPr lang="en-US" sz="2000" dirty="0"/>
              <a:t>Suppose we take 2 samples. If the first sample is male, what’s the probability of the second sample being female?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35A5F82-14ED-460E-8602-61E863189072}"/>
              </a:ext>
            </a:extLst>
          </p:cNvPr>
          <p:cNvCxnSpPr/>
          <p:nvPr/>
        </p:nvCxnSpPr>
        <p:spPr>
          <a:xfrm>
            <a:off x="838200" y="1656221"/>
            <a:ext cx="0" cy="93226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577549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442ECE47-9DF3-4600-8260-FCBB66F81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 Estimation</a:t>
            </a:r>
          </a:p>
        </p:txBody>
      </p:sp>
    </p:spTree>
    <p:extLst>
      <p:ext uri="{BB962C8B-B14F-4D97-AF65-F5344CB8AC3E}">
        <p14:creationId xmlns:p14="http://schemas.microsoft.com/office/powerpoint/2010/main" val="61209982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40547FA-6C2C-478D-88CC-C4A96E3B3A39}"/>
              </a:ext>
            </a:extLst>
          </p:cNvPr>
          <p:cNvSpPr/>
          <p:nvPr/>
        </p:nvSpPr>
        <p:spPr>
          <a:xfrm>
            <a:off x="0" y="648345"/>
            <a:ext cx="161169" cy="5799391"/>
          </a:xfrm>
          <a:prstGeom prst="rect">
            <a:avLst/>
          </a:prstGeom>
          <a:solidFill>
            <a:srgbClr val="F9C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F117990C-DDEC-420D-B97A-40B11AEC10EB}"/>
              </a:ext>
            </a:extLst>
          </p:cNvPr>
          <p:cNvSpPr txBox="1">
            <a:spLocks/>
          </p:cNvSpPr>
          <p:nvPr/>
        </p:nvSpPr>
        <p:spPr>
          <a:xfrm>
            <a:off x="9335397" y="63281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AE1514C-5E56-4738-A1FF-4B1CFD2A3E36}" type="slidenum">
              <a:rPr lang="en-US" sz="1400" smtClean="0"/>
              <a:pPr/>
              <a:t>93</a:t>
            </a:fld>
            <a:endParaRPr lang="en-US" sz="1400" dirty="0"/>
          </a:p>
        </p:txBody>
      </p:sp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54CF8D10-DEF2-4D5A-80DC-80B5E3C67C11}"/>
              </a:ext>
            </a:extLst>
          </p:cNvPr>
          <p:cNvSpPr txBox="1">
            <a:spLocks/>
          </p:cNvSpPr>
          <p:nvPr/>
        </p:nvSpPr>
        <p:spPr>
          <a:xfrm>
            <a:off x="9335397" y="63281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AE1514C-5E56-4738-A1FF-4B1CFD2A3E36}" type="slidenum">
              <a:rPr lang="en-US" sz="1400" smtClean="0"/>
              <a:pPr/>
              <a:t>93</a:t>
            </a:fld>
            <a:endParaRPr lang="en-US" sz="1400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56B82819-F6DB-450C-8FD8-D0071DBD5747}"/>
              </a:ext>
            </a:extLst>
          </p:cNvPr>
          <p:cNvSpPr txBox="1">
            <a:spLocks/>
          </p:cNvSpPr>
          <p:nvPr/>
        </p:nvSpPr>
        <p:spPr>
          <a:xfrm>
            <a:off x="11727656" y="6612523"/>
            <a:ext cx="464344" cy="400188"/>
          </a:xfrm>
          <a:prstGeom prst="roundRect">
            <a:avLst>
              <a:gd name="adj" fmla="val 9526"/>
            </a:avLst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9B51A1E-902D-48AF-9020-955120F399B6}" type="slidenum">
              <a:rPr lang="en-US" sz="1200" i="1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93</a:t>
            </a:fld>
            <a:endParaRPr lang="en-US" sz="1200" i="1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65D50EFC-37E1-4E3B-A1CB-8511E8111DA6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latin typeface="Plantagenet Cherokee" panose="02020602070100000000" pitchFamily="18" charset="0"/>
              </a:rPr>
              <a:t>SAMPLING FOR PROPORTION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2DEFD3-6BEC-4D5A-B703-9B07C977E022}"/>
              </a:ext>
            </a:extLst>
          </p:cNvPr>
          <p:cNvSpPr txBox="1"/>
          <p:nvPr/>
        </p:nvSpPr>
        <p:spPr>
          <a:xfrm>
            <a:off x="854136" y="1632996"/>
            <a:ext cx="10026197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Suppose we take repeated random </a:t>
            </a:r>
            <a:r>
              <a:rPr lang="en-US" i="1" dirty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sample of size n </a:t>
            </a:r>
            <a:r>
              <a:rPr lang="en-US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where each observation can be one of the only two possible outcomes</a:t>
            </a:r>
          </a:p>
          <a:p>
            <a:endParaRPr lang="en-US" sz="20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sz="2000" i="1" dirty="0"/>
              <a:t>The two outcomes is often regarded “success” and “failure”. For example, in a poll the “success” could be the “yes” vote and a “failure” a “no” vote.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A86C45-65AC-45CE-9007-F569603BD9B4}"/>
              </a:ext>
            </a:extLst>
          </p:cNvPr>
          <p:cNvSpPr txBox="1"/>
          <p:nvPr/>
        </p:nvSpPr>
        <p:spPr>
          <a:xfrm>
            <a:off x="1993187" y="5404207"/>
            <a:ext cx="1847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35A5F82-14ED-460E-8602-61E863189072}"/>
              </a:ext>
            </a:extLst>
          </p:cNvPr>
          <p:cNvCxnSpPr/>
          <p:nvPr/>
        </p:nvCxnSpPr>
        <p:spPr>
          <a:xfrm>
            <a:off x="838200" y="1656221"/>
            <a:ext cx="0" cy="93226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BD7423F-C92B-449C-827F-86410782FA09}"/>
                  </a:ext>
                </a:extLst>
              </p:cNvPr>
              <p:cNvSpPr txBox="1"/>
              <p:nvPr/>
            </p:nvSpPr>
            <p:spPr>
              <a:xfrm>
                <a:off x="2371710" y="4699543"/>
                <a:ext cx="1714700" cy="1244764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4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 =</m:t>
                      </m:r>
                      <m:f>
                        <m:f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num>
                        <m:den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en-US" sz="4000" b="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BD7423F-C92B-449C-827F-86410782FA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1710" y="4699543"/>
                <a:ext cx="1714700" cy="124476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20CF1CBC-FBCB-4186-9B9C-6CB249D296DD}"/>
              </a:ext>
            </a:extLst>
          </p:cNvPr>
          <p:cNvSpPr txBox="1"/>
          <p:nvPr/>
        </p:nvSpPr>
        <p:spPr>
          <a:xfrm>
            <a:off x="994410" y="3746260"/>
            <a:ext cx="61840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have the estimate for the proportion,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476673F-6AC5-46A5-8D16-D53AAC1AD32A}"/>
                  </a:ext>
                </a:extLst>
              </p:cNvPr>
              <p:cNvSpPr txBox="1"/>
              <p:nvPr/>
            </p:nvSpPr>
            <p:spPr>
              <a:xfrm>
                <a:off x="5574038" y="4721761"/>
                <a:ext cx="3574505" cy="1200329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acc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−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E</m:t>
                    </m:r>
                  </m:oMath>
                </a14:m>
                <a:r>
                  <a:rPr lang="en-US" sz="2400" dirty="0"/>
                  <a:t>stimated proportion</a:t>
                </a:r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−</m:t>
                    </m:r>
                  </m:oMath>
                </a14:m>
                <a:r>
                  <a:rPr lang="en-US" sz="2400" dirty="0"/>
                  <a:t> Number of “success”</a:t>
                </a:r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−</m:t>
                    </m:r>
                  </m:oMath>
                </a14:m>
                <a:r>
                  <a:rPr lang="en-US" sz="2400" dirty="0"/>
                  <a:t>  Sample size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476673F-6AC5-46A5-8D16-D53AAC1AD3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4038" y="4721761"/>
                <a:ext cx="3574505" cy="1200329"/>
              </a:xfrm>
              <a:prstGeom prst="rect">
                <a:avLst/>
              </a:prstGeom>
              <a:blipFill>
                <a:blip r:embed="rId3"/>
                <a:stretch>
                  <a:fillRect l="-340" t="-3535" b="-1060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1601802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40547FA-6C2C-478D-88CC-C4A96E3B3A39}"/>
              </a:ext>
            </a:extLst>
          </p:cNvPr>
          <p:cNvSpPr/>
          <p:nvPr/>
        </p:nvSpPr>
        <p:spPr>
          <a:xfrm>
            <a:off x="0" y="648345"/>
            <a:ext cx="161169" cy="5799391"/>
          </a:xfrm>
          <a:prstGeom prst="rect">
            <a:avLst/>
          </a:prstGeom>
          <a:solidFill>
            <a:srgbClr val="F9C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F117990C-DDEC-420D-B97A-40B11AEC10EB}"/>
              </a:ext>
            </a:extLst>
          </p:cNvPr>
          <p:cNvSpPr txBox="1">
            <a:spLocks/>
          </p:cNvSpPr>
          <p:nvPr/>
        </p:nvSpPr>
        <p:spPr>
          <a:xfrm>
            <a:off x="9335397" y="63281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AE1514C-5E56-4738-A1FF-4B1CFD2A3E36}" type="slidenum">
              <a:rPr lang="en-US" sz="1400" smtClean="0"/>
              <a:pPr/>
              <a:t>94</a:t>
            </a:fld>
            <a:endParaRPr lang="en-US" sz="1400" dirty="0"/>
          </a:p>
        </p:txBody>
      </p:sp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54CF8D10-DEF2-4D5A-80DC-80B5E3C67C11}"/>
              </a:ext>
            </a:extLst>
          </p:cNvPr>
          <p:cNvSpPr txBox="1">
            <a:spLocks/>
          </p:cNvSpPr>
          <p:nvPr/>
        </p:nvSpPr>
        <p:spPr>
          <a:xfrm>
            <a:off x="9335397" y="63281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AE1514C-5E56-4738-A1FF-4B1CFD2A3E36}" type="slidenum">
              <a:rPr lang="en-US" sz="1400" smtClean="0"/>
              <a:pPr/>
              <a:t>94</a:t>
            </a:fld>
            <a:endParaRPr lang="en-US" sz="1400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56B82819-F6DB-450C-8FD8-D0071DBD5747}"/>
              </a:ext>
            </a:extLst>
          </p:cNvPr>
          <p:cNvSpPr txBox="1">
            <a:spLocks/>
          </p:cNvSpPr>
          <p:nvPr/>
        </p:nvSpPr>
        <p:spPr>
          <a:xfrm>
            <a:off x="11727656" y="6612523"/>
            <a:ext cx="464344" cy="400188"/>
          </a:xfrm>
          <a:prstGeom prst="roundRect">
            <a:avLst>
              <a:gd name="adj" fmla="val 9526"/>
            </a:avLst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9B51A1E-902D-48AF-9020-955120F399B6}" type="slidenum">
              <a:rPr lang="en-US" sz="1200" i="1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94</a:t>
            </a:fld>
            <a:endParaRPr lang="en-US" sz="1200" i="1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65D50EFC-37E1-4E3B-A1CB-8511E8111DA6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latin typeface="Plantagenet Cherokee" panose="02020602070100000000" pitchFamily="18" charset="0"/>
              </a:rPr>
              <a:t>SAMPLING FOR PROPORTION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62DEFD3-6BEC-4D5A-B703-9B07C977E022}"/>
                  </a:ext>
                </a:extLst>
              </p:cNvPr>
              <p:cNvSpPr txBox="1"/>
              <p:nvPr/>
            </p:nvSpPr>
            <p:spPr>
              <a:xfrm>
                <a:off x="854136" y="1632996"/>
                <a:ext cx="10026197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i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The sample proportion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acc>
                  </m:oMath>
                </a14:m>
                <a:r>
                  <a:rPr lang="en-US" i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can be </a:t>
                </a:r>
                <a:r>
                  <a:rPr lang="en-US" i="1" dirty="0">
                    <a:solidFill>
                      <a:schemeClr val="accent6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approximated by a normal distribution</a:t>
                </a:r>
                <a:r>
                  <a:rPr lang="en-US" i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and the confidence interval is given by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62DEFD3-6BEC-4D5A-B703-9B07C977E0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136" y="1632996"/>
                <a:ext cx="10026197" cy="954107"/>
              </a:xfrm>
              <a:prstGeom prst="rect">
                <a:avLst/>
              </a:prstGeom>
              <a:blipFill>
                <a:blip r:embed="rId2"/>
                <a:stretch>
                  <a:fillRect l="-547" t="-3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3EA86C45-65AC-45CE-9007-F569603BD9B4}"/>
              </a:ext>
            </a:extLst>
          </p:cNvPr>
          <p:cNvSpPr txBox="1"/>
          <p:nvPr/>
        </p:nvSpPr>
        <p:spPr>
          <a:xfrm>
            <a:off x="1993187" y="5404207"/>
            <a:ext cx="1847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35A5F82-14ED-460E-8602-61E863189072}"/>
              </a:ext>
            </a:extLst>
          </p:cNvPr>
          <p:cNvCxnSpPr/>
          <p:nvPr/>
        </p:nvCxnSpPr>
        <p:spPr>
          <a:xfrm>
            <a:off x="838200" y="1656221"/>
            <a:ext cx="0" cy="93226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B02DA1C-8BCD-40E7-B761-B97034C7F0FC}"/>
                  </a:ext>
                </a:extLst>
              </p:cNvPr>
              <p:cNvSpPr txBox="1"/>
              <p:nvPr/>
            </p:nvSpPr>
            <p:spPr>
              <a:xfrm>
                <a:off x="2295248" y="3018247"/>
                <a:ext cx="2668536" cy="1252651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acc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±</m:t>
                    </m:r>
                    <m:sSup>
                      <m:sSup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 </m:t>
                    </m:r>
                    <m:rad>
                      <m:radPr>
                        <m:degHide m:val="on"/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acc>
                              <m:accPr>
                                <m:chr m:val="̂"/>
                                <m:ctrlPr>
                                  <a:rPr lang="en-US" sz="4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40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acc>
                            <m: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  <m:t>⋅</m:t>
                            </m:r>
                            <m:acc>
                              <m:accPr>
                                <m:chr m:val="̂"/>
                                <m:ctrlPr>
                                  <a:rPr lang="en-US" sz="4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4000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</m:acc>
                          </m:num>
                          <m:den>
                            <m: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sz="4000" dirty="0"/>
                  <a:t> 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B02DA1C-8BCD-40E7-B761-B97034C7F0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5248" y="3018247"/>
                <a:ext cx="2668536" cy="125265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1520D7A-3411-4446-8CBD-1A3D63FBD1FE}"/>
                  </a:ext>
                </a:extLst>
              </p:cNvPr>
              <p:cNvSpPr txBox="1"/>
              <p:nvPr/>
            </p:nvSpPr>
            <p:spPr>
              <a:xfrm>
                <a:off x="5613114" y="2801480"/>
                <a:ext cx="3454600" cy="830997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acc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E</m:t>
                    </m:r>
                  </m:oMath>
                </a14:m>
                <a:r>
                  <a:rPr lang="en-US" sz="2400" dirty="0"/>
                  <a:t>stimated proportion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̂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1520D7A-3411-4446-8CBD-1A3D63FBD1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3114" y="2801480"/>
                <a:ext cx="3454600" cy="830997"/>
              </a:xfrm>
              <a:prstGeom prst="rect">
                <a:avLst/>
              </a:prstGeom>
              <a:blipFill>
                <a:blip r:embed="rId4"/>
                <a:stretch>
                  <a:fillRect l="-352" t="-5072" r="-1056" b="-4348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B3341B0-9413-487F-9E1E-140073783A95}"/>
                  </a:ext>
                </a:extLst>
              </p:cNvPr>
              <p:cNvSpPr txBox="1"/>
              <p:nvPr/>
            </p:nvSpPr>
            <p:spPr>
              <a:xfrm>
                <a:off x="854136" y="5225004"/>
                <a:ext cx="10413548" cy="16788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Courier New" panose="02070309020205020404" pitchFamily="49" charset="0"/>
                  <a:buChar char="o"/>
                </a:pPr>
                <a:r>
                  <a:rPr lang="en-US" sz="2000" b="0" i="1" dirty="0"/>
                  <a:t>The term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rad>
                      <m:radPr>
                        <m:degHide m:val="on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acc>
                              <m:accPr>
                                <m:chr m:val="̂"/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acc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⋅</m:t>
                            </m:r>
                            <m:acc>
                              <m:accPr>
                                <m:chr m:val="̂"/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</m:acc>
                          </m:num>
                          <m:den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sz="2000" i="1" dirty="0"/>
                  <a:t> is called the </a:t>
                </a:r>
                <a:r>
                  <a:rPr lang="en-US" sz="2000" i="1" dirty="0">
                    <a:solidFill>
                      <a:schemeClr val="accent1"/>
                    </a:solidFill>
                  </a:rPr>
                  <a:t>margin of error </a:t>
                </a:r>
                <a:r>
                  <a:rPr lang="en-US" sz="2000" i="1" dirty="0"/>
                  <a:t>which indicates how far of our estimate can be from the truth (within 95% chance). The bigger the sample size, the lower this margin will be</a:t>
                </a:r>
              </a:p>
              <a:p>
                <a:pPr marL="342900" indent="-342900">
                  <a:buFont typeface="Courier New" panose="02070309020205020404" pitchFamily="49" charset="0"/>
                  <a:buChar char="o"/>
                </a:pPr>
                <a:r>
                  <a:rPr lang="en-US" sz="2000" i="1" dirty="0"/>
                  <a:t>This formula works well when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×</m:t>
                    </m:r>
                    <m:acc>
                      <m:accPr>
                        <m:chr m:val="̂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acc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10</m:t>
                    </m:r>
                  </m:oMath>
                </a14:m>
                <a:r>
                  <a:rPr lang="en-US" sz="2000" i="1" dirty="0"/>
                  <a:t> and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×</m:t>
                    </m:r>
                    <m:acc>
                      <m:accPr>
                        <m:chr m:val="̂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acc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10</m:t>
                    </m:r>
                  </m:oMath>
                </a14:m>
                <a:r>
                  <a:rPr lang="en-US" sz="2000" i="1" dirty="0"/>
                  <a:t> </a:t>
                </a:r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B3341B0-9413-487F-9E1E-140073783A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136" y="5225004"/>
                <a:ext cx="10413548" cy="1678858"/>
              </a:xfrm>
              <a:prstGeom prst="rect">
                <a:avLst/>
              </a:prstGeom>
              <a:blipFill>
                <a:blip r:embed="rId5"/>
                <a:stretch>
                  <a:fillRect l="-5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2">
                <a:extLst>
                  <a:ext uri="{FF2B5EF4-FFF2-40B4-BE49-F238E27FC236}">
                    <a16:creationId xmlns:a16="http://schemas.microsoft.com/office/drawing/2014/main" id="{38FEFD51-9067-4E81-B54E-14A7D73FF738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5640815" y="3819247"/>
              <a:ext cx="2260858" cy="15849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08077">
                      <a:extLst>
                        <a:ext uri="{9D8B030D-6E8A-4147-A177-3AD203B41FA5}">
                          <a16:colId xmlns:a16="http://schemas.microsoft.com/office/drawing/2014/main" val="867553255"/>
                        </a:ext>
                      </a:extLst>
                    </a:gridCol>
                    <a:gridCol w="652781">
                      <a:extLst>
                        <a:ext uri="{9D8B030D-6E8A-4147-A177-3AD203B41FA5}">
                          <a16:colId xmlns:a16="http://schemas.microsoft.com/office/drawing/2014/main" val="43401461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Confidence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b="1" i="1" smtClean="0">
                                        <a:latin typeface="Cambria Math" panose="02040503050406030204" pitchFamily="18" charset="0"/>
                                      </a:rPr>
                                      <m:t>𝒛</m:t>
                                    </m:r>
                                  </m:e>
                                  <m:sup>
                                    <m:r>
                                      <a:rPr lang="en-US" sz="2000" b="1" i="1" smtClean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3940693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0.90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1.64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346735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0.95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1.96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9040549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0.99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2.58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0494843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2">
                <a:extLst>
                  <a:ext uri="{FF2B5EF4-FFF2-40B4-BE49-F238E27FC236}">
                    <a16:creationId xmlns:a16="http://schemas.microsoft.com/office/drawing/2014/main" id="{38FEFD51-9067-4E81-B54E-14A7D73FF738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5640815" y="3819247"/>
              <a:ext cx="2260858" cy="15849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08077">
                      <a:extLst>
                        <a:ext uri="{9D8B030D-6E8A-4147-A177-3AD203B41FA5}">
                          <a16:colId xmlns:a16="http://schemas.microsoft.com/office/drawing/2014/main" val="867553255"/>
                        </a:ext>
                      </a:extLst>
                    </a:gridCol>
                    <a:gridCol w="652781">
                      <a:extLst>
                        <a:ext uri="{9D8B030D-6E8A-4147-A177-3AD203B41FA5}">
                          <a16:colId xmlns:a16="http://schemas.microsoft.com/office/drawing/2014/main" val="434014612"/>
                        </a:ext>
                      </a:extLst>
                    </a:gridCol>
                  </a:tblGrid>
                  <a:tr h="396240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Confidence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48598" t="-7692" r="-3738" b="-32923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39406935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0.90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1.64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34673576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0.95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1.96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90405499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0.99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2.58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04948437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65B4265-7A93-4F78-ADF7-FB2A44120EF2}"/>
              </a:ext>
            </a:extLst>
          </p:cNvPr>
          <p:cNvCxnSpPr/>
          <p:nvPr/>
        </p:nvCxnSpPr>
        <p:spPr>
          <a:xfrm flipH="1">
            <a:off x="8003569" y="4777483"/>
            <a:ext cx="57535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5316F59E-3971-463E-8D42-A0C8D256B822}"/>
              </a:ext>
            </a:extLst>
          </p:cNvPr>
          <p:cNvSpPr txBox="1"/>
          <p:nvPr/>
        </p:nvSpPr>
        <p:spPr>
          <a:xfrm>
            <a:off x="8680817" y="4547896"/>
            <a:ext cx="29805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Sometimes replaced with 2</a:t>
            </a:r>
          </a:p>
        </p:txBody>
      </p:sp>
    </p:spTree>
    <p:extLst>
      <p:ext uri="{BB962C8B-B14F-4D97-AF65-F5344CB8AC3E}">
        <p14:creationId xmlns:p14="http://schemas.microsoft.com/office/powerpoint/2010/main" val="375081650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40547FA-6C2C-478D-88CC-C4A96E3B3A39}"/>
              </a:ext>
            </a:extLst>
          </p:cNvPr>
          <p:cNvSpPr/>
          <p:nvPr/>
        </p:nvSpPr>
        <p:spPr>
          <a:xfrm>
            <a:off x="0" y="648345"/>
            <a:ext cx="161169" cy="5799391"/>
          </a:xfrm>
          <a:prstGeom prst="rect">
            <a:avLst/>
          </a:prstGeom>
          <a:solidFill>
            <a:srgbClr val="F9C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F117990C-DDEC-420D-B97A-40B11AEC10EB}"/>
              </a:ext>
            </a:extLst>
          </p:cNvPr>
          <p:cNvSpPr txBox="1">
            <a:spLocks/>
          </p:cNvSpPr>
          <p:nvPr/>
        </p:nvSpPr>
        <p:spPr>
          <a:xfrm>
            <a:off x="9335397" y="63281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AE1514C-5E56-4738-A1FF-4B1CFD2A3E36}" type="slidenum">
              <a:rPr lang="en-US" sz="1400" smtClean="0"/>
              <a:pPr/>
              <a:t>95</a:t>
            </a:fld>
            <a:endParaRPr lang="en-US" sz="1400" dirty="0"/>
          </a:p>
        </p:txBody>
      </p:sp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54CF8D10-DEF2-4D5A-80DC-80B5E3C67C11}"/>
              </a:ext>
            </a:extLst>
          </p:cNvPr>
          <p:cNvSpPr txBox="1">
            <a:spLocks/>
          </p:cNvSpPr>
          <p:nvPr/>
        </p:nvSpPr>
        <p:spPr>
          <a:xfrm>
            <a:off x="9335397" y="63281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AE1514C-5E56-4738-A1FF-4B1CFD2A3E36}" type="slidenum">
              <a:rPr lang="en-US" sz="1400" smtClean="0"/>
              <a:pPr/>
              <a:t>95</a:t>
            </a:fld>
            <a:endParaRPr lang="en-US" sz="1400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56B82819-F6DB-450C-8FD8-D0071DBD5747}"/>
              </a:ext>
            </a:extLst>
          </p:cNvPr>
          <p:cNvSpPr txBox="1">
            <a:spLocks/>
          </p:cNvSpPr>
          <p:nvPr/>
        </p:nvSpPr>
        <p:spPr>
          <a:xfrm>
            <a:off x="11727656" y="6612523"/>
            <a:ext cx="464344" cy="400188"/>
          </a:xfrm>
          <a:prstGeom prst="roundRect">
            <a:avLst>
              <a:gd name="adj" fmla="val 9526"/>
            </a:avLst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9B51A1E-902D-48AF-9020-955120F399B6}" type="slidenum">
              <a:rPr lang="en-US" sz="1200" i="1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95</a:t>
            </a:fld>
            <a:endParaRPr lang="en-US" sz="1200" i="1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65D50EFC-37E1-4E3B-A1CB-8511E8111DA6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latin typeface="Plantagenet Cherokee" panose="02020602070100000000" pitchFamily="18" charset="0"/>
              </a:rPr>
              <a:t>Example: Laptop Case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A86C45-65AC-45CE-9007-F569603BD9B4}"/>
              </a:ext>
            </a:extLst>
          </p:cNvPr>
          <p:cNvSpPr txBox="1"/>
          <p:nvPr/>
        </p:nvSpPr>
        <p:spPr>
          <a:xfrm>
            <a:off x="1993187" y="5404207"/>
            <a:ext cx="1847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C960FA6-04D2-4DF6-BC6E-B5A058AA0C5B}"/>
              </a:ext>
            </a:extLst>
          </p:cNvPr>
          <p:cNvSpPr txBox="1"/>
          <p:nvPr/>
        </p:nvSpPr>
        <p:spPr>
          <a:xfrm>
            <a:off x="1094367" y="1530277"/>
            <a:ext cx="961263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 campus of 1,000 students. A survey sample 50 students and ask whether they have a personal laptop. Suppose 15 people answered with “yes”. </a:t>
            </a:r>
          </a:p>
          <a:p>
            <a:endParaRPr lang="en-US" sz="2400" dirty="0"/>
          </a:p>
          <a:p>
            <a:r>
              <a:rPr lang="en-US" sz="2400" dirty="0"/>
              <a:t>What would be the confident interval of the proportion of the 1,000 students that have a computer?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7C91F57-2097-4859-96E3-170672BAF585}"/>
                  </a:ext>
                </a:extLst>
              </p:cNvPr>
              <p:cNvSpPr txBox="1"/>
              <p:nvPr/>
            </p:nvSpPr>
            <p:spPr>
              <a:xfrm>
                <a:off x="3813772" y="3423549"/>
                <a:ext cx="1414490" cy="907749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15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50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7C91F57-2097-4859-96E3-170672BAF5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3772" y="3423549"/>
                <a:ext cx="1414490" cy="90774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9A68600-5BDE-4CC7-AF8F-BDC0BFB582BB}"/>
                  </a:ext>
                </a:extLst>
              </p:cNvPr>
              <p:cNvSpPr txBox="1"/>
              <p:nvPr/>
            </p:nvSpPr>
            <p:spPr>
              <a:xfrm>
                <a:off x="1094367" y="4510196"/>
                <a:ext cx="9578712" cy="20005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chemeClr val="accent6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Assumption check:</a:t>
                </a:r>
              </a:p>
              <a:p>
                <a:pPr marL="800100" lvl="1" indent="-342900">
                  <a:buFont typeface="Wingdings" panose="05000000000000000000" pitchFamily="2" charset="2"/>
                  <a:buChar char="ü"/>
                </a:pPr>
                <a:r>
                  <a:rPr lang="en-US" sz="2400" dirty="0"/>
                  <a:t>The population size (1,000) &gt; 10 times sample size (50)</a:t>
                </a:r>
              </a:p>
              <a:p>
                <a:pPr marL="800100" lvl="1" indent="-342900">
                  <a:buFont typeface="Wingdings" panose="05000000000000000000" pitchFamily="2" charset="2"/>
                  <a:buChar char="ü"/>
                </a:pPr>
                <a:endParaRPr lang="en-US" sz="2400" dirty="0"/>
              </a:p>
              <a:p>
                <a:pPr marL="800100" lvl="1" indent="-342900">
                  <a:buFont typeface="Wingdings" panose="05000000000000000000" pitchFamily="2" charset="2"/>
                  <a:buChar char="ü"/>
                </a:pPr>
                <a:r>
                  <a:rPr lang="en-US" sz="2400" dirty="0"/>
                  <a:t>The terms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×</m:t>
                    </m:r>
                    <m:acc>
                      <m:accPr>
                        <m:chr m:val="̂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acc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=50×0.3=15&gt;10</m:t>
                    </m:r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×</m:t>
                    </m:r>
                    <m:acc>
                      <m:accPr>
                        <m:chr m:val="̂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acc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=50×0.7&gt;10</m:t>
                    </m:r>
                  </m:oMath>
                </a14:m>
                <a:endParaRPr lang="en-US" sz="240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9A68600-5BDE-4CC7-AF8F-BDC0BFB582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4367" y="4510196"/>
                <a:ext cx="9578712" cy="2000548"/>
              </a:xfrm>
              <a:prstGeom prst="rect">
                <a:avLst/>
              </a:prstGeom>
              <a:blipFill>
                <a:blip r:embed="rId3"/>
                <a:stretch>
                  <a:fillRect l="-1082" t="-27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CCAEE509-7DF4-4917-B260-B61121A052A8}"/>
              </a:ext>
            </a:extLst>
          </p:cNvPr>
          <p:cNvSpPr txBox="1"/>
          <p:nvPr/>
        </p:nvSpPr>
        <p:spPr>
          <a:xfrm>
            <a:off x="1094367" y="3665269"/>
            <a:ext cx="24632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Point Estimate: </a:t>
            </a:r>
          </a:p>
        </p:txBody>
      </p:sp>
    </p:spTree>
    <p:extLst>
      <p:ext uri="{BB962C8B-B14F-4D97-AF65-F5344CB8AC3E}">
        <p14:creationId xmlns:p14="http://schemas.microsoft.com/office/powerpoint/2010/main" val="2865306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11" grpId="0"/>
      <p:bldP spid="12" grpId="0" animBg="1"/>
      <p:bldP spid="14" grpId="0"/>
      <p:bldP spid="15" grpId="0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40547FA-6C2C-478D-88CC-C4A96E3B3A39}"/>
              </a:ext>
            </a:extLst>
          </p:cNvPr>
          <p:cNvSpPr/>
          <p:nvPr/>
        </p:nvSpPr>
        <p:spPr>
          <a:xfrm>
            <a:off x="0" y="648345"/>
            <a:ext cx="161169" cy="5799391"/>
          </a:xfrm>
          <a:prstGeom prst="rect">
            <a:avLst/>
          </a:prstGeom>
          <a:solidFill>
            <a:srgbClr val="F9C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F117990C-DDEC-420D-B97A-40B11AEC10EB}"/>
              </a:ext>
            </a:extLst>
          </p:cNvPr>
          <p:cNvSpPr txBox="1">
            <a:spLocks/>
          </p:cNvSpPr>
          <p:nvPr/>
        </p:nvSpPr>
        <p:spPr>
          <a:xfrm>
            <a:off x="9335397" y="63281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AE1514C-5E56-4738-A1FF-4B1CFD2A3E36}" type="slidenum">
              <a:rPr lang="en-US" sz="1400" smtClean="0"/>
              <a:pPr/>
              <a:t>96</a:t>
            </a:fld>
            <a:endParaRPr lang="en-US" sz="1400" dirty="0"/>
          </a:p>
        </p:txBody>
      </p:sp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54CF8D10-DEF2-4D5A-80DC-80B5E3C67C11}"/>
              </a:ext>
            </a:extLst>
          </p:cNvPr>
          <p:cNvSpPr txBox="1">
            <a:spLocks/>
          </p:cNvSpPr>
          <p:nvPr/>
        </p:nvSpPr>
        <p:spPr>
          <a:xfrm>
            <a:off x="9335397" y="63281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AE1514C-5E56-4738-A1FF-4B1CFD2A3E36}" type="slidenum">
              <a:rPr lang="en-US" sz="1400" smtClean="0"/>
              <a:pPr/>
              <a:t>96</a:t>
            </a:fld>
            <a:endParaRPr lang="en-US" sz="1400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56B82819-F6DB-450C-8FD8-D0071DBD5747}"/>
              </a:ext>
            </a:extLst>
          </p:cNvPr>
          <p:cNvSpPr txBox="1">
            <a:spLocks/>
          </p:cNvSpPr>
          <p:nvPr/>
        </p:nvSpPr>
        <p:spPr>
          <a:xfrm>
            <a:off x="11727656" y="6612523"/>
            <a:ext cx="464344" cy="400188"/>
          </a:xfrm>
          <a:prstGeom prst="roundRect">
            <a:avLst>
              <a:gd name="adj" fmla="val 9526"/>
            </a:avLst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9B51A1E-902D-48AF-9020-955120F399B6}" type="slidenum">
              <a:rPr lang="en-US" sz="1200" i="1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96</a:t>
            </a:fld>
            <a:endParaRPr lang="en-US" sz="1200" i="1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65D50EFC-37E1-4E3B-A1CB-8511E8111DA6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latin typeface="Plantagenet Cherokee" panose="02020602070100000000" pitchFamily="18" charset="0"/>
              </a:rPr>
              <a:t>Example: Confidence Interval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A86C45-65AC-45CE-9007-F569603BD9B4}"/>
              </a:ext>
            </a:extLst>
          </p:cNvPr>
          <p:cNvSpPr txBox="1"/>
          <p:nvPr/>
        </p:nvSpPr>
        <p:spPr>
          <a:xfrm>
            <a:off x="1993187" y="5404207"/>
            <a:ext cx="1847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CAEE509-7DF4-4917-B260-B61121A052A8}"/>
              </a:ext>
            </a:extLst>
          </p:cNvPr>
          <p:cNvSpPr txBox="1"/>
          <p:nvPr/>
        </p:nvSpPr>
        <p:spPr>
          <a:xfrm>
            <a:off x="1145534" y="1607976"/>
            <a:ext cx="39004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95% Confidence Interval: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57D7596-72D5-4D12-BEBC-391FDDEDFF4F}"/>
                  </a:ext>
                </a:extLst>
              </p:cNvPr>
              <p:cNvSpPr txBox="1"/>
              <p:nvPr/>
            </p:nvSpPr>
            <p:spPr>
              <a:xfrm>
                <a:off x="2177918" y="2613938"/>
                <a:ext cx="6972042" cy="1868204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acc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±2 </m:t>
                    </m:r>
                    <m:rad>
                      <m:radPr>
                        <m:degHide m:val="on"/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acc>
                              <m:accPr>
                                <m:chr m:val="̂"/>
                                <m:ctrlPr>
                                  <a:rPr lang="en-US" sz="4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40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acc>
                            <m: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  <m:t>⋅</m:t>
                            </m:r>
                            <m:acc>
                              <m:accPr>
                                <m:chr m:val="̂"/>
                                <m:ctrlPr>
                                  <a:rPr lang="en-US" sz="4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4000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</m:acc>
                          </m:num>
                          <m:den>
                            <m: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sz="4000" dirty="0"/>
                  <a:t> </a:t>
                </a:r>
                <a14:m>
                  <m:oMath xmlns:m="http://schemas.openxmlformats.org/officeDocument/2006/math">
                    <m:r>
                      <a:rPr lang="en-US" sz="40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0.3±2×</m:t>
                    </m:r>
                    <m:rad>
                      <m:radPr>
                        <m:degHide m:val="on"/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  <m:t>0.3×0.7</m:t>
                            </m:r>
                          </m:num>
                          <m:den>
                            <m: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  <m:t>50</m:t>
                            </m:r>
                          </m:den>
                        </m:f>
                      </m:e>
                    </m:rad>
                  </m:oMath>
                </a14:m>
                <a:br>
                  <a:rPr lang="en-US" sz="4000" b="0" dirty="0"/>
                </a:br>
                <a:r>
                  <a:rPr lang="en-US" sz="4000" b="0" dirty="0"/>
                  <a:t>       </a:t>
                </a:r>
                <a14:m>
                  <m:oMath xmlns:m="http://schemas.openxmlformats.org/officeDocument/2006/math"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=0.3±0.13</m:t>
                    </m:r>
                  </m:oMath>
                </a14:m>
                <a:endParaRPr lang="en-US" sz="4000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57D7596-72D5-4D12-BEBC-391FDDEDFF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7918" y="2613938"/>
                <a:ext cx="6972042" cy="186820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1419370-D177-4106-81B4-F91B2CBA2E2D}"/>
                  </a:ext>
                </a:extLst>
              </p:cNvPr>
              <p:cNvSpPr txBox="1"/>
              <p:nvPr/>
            </p:nvSpPr>
            <p:spPr>
              <a:xfrm>
                <a:off x="1145533" y="4711710"/>
                <a:ext cx="9293011" cy="14465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chemeClr val="accent6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Conclusion:</a:t>
                </a:r>
              </a:p>
              <a:p>
                <a:br>
                  <a:rPr lang="en-US" sz="2400" dirty="0"/>
                </a:br>
                <a:r>
                  <a:rPr lang="en-US" sz="2000" i="1" dirty="0"/>
                  <a:t>With 95% probability, we may estimate</a:t>
                </a:r>
                <a:endParaRPr lang="en-US" sz="2000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1,000×(</m:t>
                    </m:r>
                    <m:r>
                      <a:rPr lang="en-US" sz="2000" i="1" smtClean="0">
                        <a:latin typeface="Cambria Math" panose="02040503050406030204" pitchFamily="18" charset="0"/>
                      </a:rPr>
                      <m:t>0.3±0.13</m:t>
                    </m:r>
                  </m:oMath>
                </a14:m>
                <a:r>
                  <a:rPr lang="en-US" sz="2000" i="1" dirty="0"/>
                  <a:t>) =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300±130 </m:t>
                    </m:r>
                  </m:oMath>
                </a14:m>
                <a:r>
                  <a:rPr lang="en-US" sz="2000" i="1" dirty="0"/>
                  <a:t>students to have a laptop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1419370-D177-4106-81B4-F91B2CBA2E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5533" y="4711710"/>
                <a:ext cx="9293011" cy="1446550"/>
              </a:xfrm>
              <a:prstGeom prst="rect">
                <a:avLst/>
              </a:prstGeom>
              <a:blipFill>
                <a:blip r:embed="rId3"/>
                <a:stretch>
                  <a:fillRect l="-1050" t="-3797" b="-67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9825007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7325F3-79B2-4A2A-90DD-2D187D33F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Plantagenet Cherokee" panose="02020602070100000000" pitchFamily="18" charset="0"/>
              </a:rPr>
              <a:t>CHOOSING SAMPLE SIZE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4FCAA02-C644-432E-B996-1E35E813158F}"/>
              </a:ext>
            </a:extLst>
          </p:cNvPr>
          <p:cNvSpPr txBox="1">
            <a:spLocks/>
          </p:cNvSpPr>
          <p:nvPr/>
        </p:nvSpPr>
        <p:spPr>
          <a:xfrm>
            <a:off x="504824" y="1562100"/>
            <a:ext cx="11458575" cy="441303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2pPr>
            <a:lvl3pPr marL="0" indent="0" algn="ctr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1200"/>
              </a:spcAft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2400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2D3A253-5936-4644-87C0-3754AF6EA727}"/>
              </a:ext>
            </a:extLst>
          </p:cNvPr>
          <p:cNvSpPr/>
          <p:nvPr/>
        </p:nvSpPr>
        <p:spPr>
          <a:xfrm>
            <a:off x="0" y="648345"/>
            <a:ext cx="161169" cy="5799391"/>
          </a:xfrm>
          <a:prstGeom prst="rect">
            <a:avLst/>
          </a:prstGeom>
          <a:solidFill>
            <a:srgbClr val="F9C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C0F6D5F3-8A1E-4330-A02F-EA7C488C9CCE}"/>
              </a:ext>
            </a:extLst>
          </p:cNvPr>
          <p:cNvSpPr txBox="1">
            <a:spLocks/>
          </p:cNvSpPr>
          <p:nvPr/>
        </p:nvSpPr>
        <p:spPr>
          <a:xfrm>
            <a:off x="9335397" y="63281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AE1514C-5E56-4738-A1FF-4B1CFD2A3E36}" type="slidenum">
              <a:rPr lang="en-US" sz="1400" smtClean="0"/>
              <a:pPr/>
              <a:t>97</a:t>
            </a:fld>
            <a:endParaRPr lang="en-US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9647C7-2D01-4A67-9E34-3DA2ABEAA833}"/>
              </a:ext>
            </a:extLst>
          </p:cNvPr>
          <p:cNvSpPr txBox="1"/>
          <p:nvPr/>
        </p:nvSpPr>
        <p:spPr>
          <a:xfrm>
            <a:off x="1547811" y="5890048"/>
            <a:ext cx="93726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accent1"/>
                </a:solidFill>
              </a:rPr>
              <a:t>https://www.surveymonkey.com/mp/sample-size-calculator/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E02A80D-DDBE-45F3-BC06-1C5E49228B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15" t="25768" r="6875" b="9884"/>
          <a:stretch/>
        </p:blipFill>
        <p:spPr>
          <a:xfrm>
            <a:off x="838200" y="1436346"/>
            <a:ext cx="10620376" cy="4413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49211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40547FA-6C2C-478D-88CC-C4A96E3B3A39}"/>
              </a:ext>
            </a:extLst>
          </p:cNvPr>
          <p:cNvSpPr/>
          <p:nvPr/>
        </p:nvSpPr>
        <p:spPr>
          <a:xfrm>
            <a:off x="0" y="648345"/>
            <a:ext cx="161169" cy="5799391"/>
          </a:xfrm>
          <a:prstGeom prst="rect">
            <a:avLst/>
          </a:prstGeom>
          <a:solidFill>
            <a:srgbClr val="F9C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F117990C-DDEC-420D-B97A-40B11AEC10EB}"/>
              </a:ext>
            </a:extLst>
          </p:cNvPr>
          <p:cNvSpPr txBox="1">
            <a:spLocks/>
          </p:cNvSpPr>
          <p:nvPr/>
        </p:nvSpPr>
        <p:spPr>
          <a:xfrm>
            <a:off x="9335397" y="63281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AE1514C-5E56-4738-A1FF-4B1CFD2A3E36}" type="slidenum">
              <a:rPr lang="en-US" sz="1400" smtClean="0"/>
              <a:pPr/>
              <a:t>98</a:t>
            </a:fld>
            <a:endParaRPr lang="en-US" sz="1400" dirty="0"/>
          </a:p>
        </p:txBody>
      </p:sp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54CF8D10-DEF2-4D5A-80DC-80B5E3C67C11}"/>
              </a:ext>
            </a:extLst>
          </p:cNvPr>
          <p:cNvSpPr txBox="1">
            <a:spLocks/>
          </p:cNvSpPr>
          <p:nvPr/>
        </p:nvSpPr>
        <p:spPr>
          <a:xfrm>
            <a:off x="9335397" y="63281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AE1514C-5E56-4738-A1FF-4B1CFD2A3E36}" type="slidenum">
              <a:rPr lang="en-US" sz="1400" smtClean="0"/>
              <a:pPr/>
              <a:t>98</a:t>
            </a:fld>
            <a:endParaRPr lang="en-US" sz="1400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56B82819-F6DB-450C-8FD8-D0071DBD5747}"/>
              </a:ext>
            </a:extLst>
          </p:cNvPr>
          <p:cNvSpPr txBox="1">
            <a:spLocks/>
          </p:cNvSpPr>
          <p:nvPr/>
        </p:nvSpPr>
        <p:spPr>
          <a:xfrm>
            <a:off x="11727656" y="6612523"/>
            <a:ext cx="464344" cy="400188"/>
          </a:xfrm>
          <a:prstGeom prst="roundRect">
            <a:avLst>
              <a:gd name="adj" fmla="val 9526"/>
            </a:avLst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9B51A1E-902D-48AF-9020-955120F399B6}" type="slidenum">
              <a:rPr lang="en-US" sz="1200" i="1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98</a:t>
            </a:fld>
            <a:endParaRPr lang="en-US" sz="1200" i="1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65D50EFC-37E1-4E3B-A1CB-8511E8111DA6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latin typeface="Plantagenet Cherokee" panose="02020602070100000000" pitchFamily="18" charset="0"/>
              </a:rPr>
              <a:t>T-DISTRIBUTION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2DEFD3-6BEC-4D5A-B703-9B07C977E022}"/>
              </a:ext>
            </a:extLst>
          </p:cNvPr>
          <p:cNvSpPr txBox="1"/>
          <p:nvPr/>
        </p:nvSpPr>
        <p:spPr>
          <a:xfrm>
            <a:off x="854136" y="1632996"/>
            <a:ext cx="1002619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If the sample size is not big enough, we cannot use Central Limiting Theorem. Instead, we will use t-distribution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35A5F82-14ED-460E-8602-61E863189072}"/>
              </a:ext>
            </a:extLst>
          </p:cNvPr>
          <p:cNvCxnSpPr/>
          <p:nvPr/>
        </p:nvCxnSpPr>
        <p:spPr>
          <a:xfrm>
            <a:off x="838200" y="1656221"/>
            <a:ext cx="0" cy="93226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Exploring The Different Types Of Probability Distribution Function!">
            <a:extLst>
              <a:ext uri="{FF2B5EF4-FFF2-40B4-BE49-F238E27FC236}">
                <a16:creationId xmlns:a16="http://schemas.microsoft.com/office/drawing/2014/main" id="{30895A8D-10AF-45CC-BE19-9C670A32EC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9749" y="3100330"/>
            <a:ext cx="4762500" cy="271462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D9F57DB-40AC-4DC9-A64A-A2A33F7C4389}"/>
                  </a:ext>
                </a:extLst>
              </p:cNvPr>
              <p:cNvSpPr txBox="1"/>
              <p:nvPr/>
            </p:nvSpPr>
            <p:spPr>
              <a:xfrm>
                <a:off x="2095928" y="4109718"/>
                <a:ext cx="1922706" cy="978538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̅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/</m:t>
                          </m:r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D9F57DB-40AC-4DC9-A64A-A2A33F7C43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5928" y="4109718"/>
                <a:ext cx="1922706" cy="97853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1DBE3A74-607A-440E-B5A7-519F9EB61E90}"/>
              </a:ext>
            </a:extLst>
          </p:cNvPr>
          <p:cNvSpPr txBox="1"/>
          <p:nvPr/>
        </p:nvSpPr>
        <p:spPr>
          <a:xfrm>
            <a:off x="1756880" y="3210971"/>
            <a:ext cx="1617751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/>
              <a:t>Sample Mean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8169861-38B7-44BE-8FB3-8D609F17CB3E}"/>
              </a:ext>
            </a:extLst>
          </p:cNvPr>
          <p:cNvSpPr txBox="1"/>
          <p:nvPr/>
        </p:nvSpPr>
        <p:spPr>
          <a:xfrm>
            <a:off x="3853467" y="3161117"/>
            <a:ext cx="1983235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/>
              <a:t>Population Mean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083C59B-E77A-4ED8-B65B-EA0D9A11EC14}"/>
              </a:ext>
            </a:extLst>
          </p:cNvPr>
          <p:cNvSpPr txBox="1"/>
          <p:nvPr/>
        </p:nvSpPr>
        <p:spPr>
          <a:xfrm>
            <a:off x="505496" y="5551028"/>
            <a:ext cx="2070789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Sample Standard Deviation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1DBDD97-E6EA-479F-A93B-E413C1F76776}"/>
              </a:ext>
            </a:extLst>
          </p:cNvPr>
          <p:cNvSpPr txBox="1"/>
          <p:nvPr/>
        </p:nvSpPr>
        <p:spPr>
          <a:xfrm>
            <a:off x="3805963" y="5704916"/>
            <a:ext cx="1413207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/>
              <a:t>Sample Size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AF97326-016C-4ADE-9413-ED2FD078257F}"/>
              </a:ext>
            </a:extLst>
          </p:cNvPr>
          <p:cNvCxnSpPr>
            <a:stCxn id="20" idx="0"/>
          </p:cNvCxnSpPr>
          <p:nvPr/>
        </p:nvCxnSpPr>
        <p:spPr>
          <a:xfrm flipV="1">
            <a:off x="1540891" y="4952144"/>
            <a:ext cx="1516390" cy="59888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254DB19-0F79-44F6-BBB0-69B45F1444D8}"/>
              </a:ext>
            </a:extLst>
          </p:cNvPr>
          <p:cNvCxnSpPr>
            <a:cxnSpLocks/>
            <a:stCxn id="21" idx="0"/>
          </p:cNvCxnSpPr>
          <p:nvPr/>
        </p:nvCxnSpPr>
        <p:spPr>
          <a:xfrm flipH="1" flipV="1">
            <a:off x="3853467" y="5020200"/>
            <a:ext cx="659100" cy="6847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FC3B031-93F3-4EAA-A49B-86BBEF18F530}"/>
              </a:ext>
            </a:extLst>
          </p:cNvPr>
          <p:cNvCxnSpPr>
            <a:cxnSpLocks/>
            <a:stCxn id="12" idx="2"/>
            <a:endCxn id="7" idx="0"/>
          </p:cNvCxnSpPr>
          <p:nvPr/>
        </p:nvCxnSpPr>
        <p:spPr>
          <a:xfrm>
            <a:off x="2565756" y="3611081"/>
            <a:ext cx="491525" cy="49863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2F47A2A-EF8B-4BCB-8DD3-A2F9EADE9189}"/>
              </a:ext>
            </a:extLst>
          </p:cNvPr>
          <p:cNvCxnSpPr>
            <a:cxnSpLocks/>
            <a:stCxn id="19" idx="2"/>
          </p:cNvCxnSpPr>
          <p:nvPr/>
        </p:nvCxnSpPr>
        <p:spPr>
          <a:xfrm flipH="1">
            <a:off x="3853467" y="3561227"/>
            <a:ext cx="991618" cy="6847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9422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9" grpId="0" animBg="1"/>
      <p:bldP spid="20" grpId="0" animBg="1"/>
      <p:bldP spid="21" grpId="0" animBg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40547FA-6C2C-478D-88CC-C4A96E3B3A39}"/>
              </a:ext>
            </a:extLst>
          </p:cNvPr>
          <p:cNvSpPr/>
          <p:nvPr/>
        </p:nvSpPr>
        <p:spPr>
          <a:xfrm>
            <a:off x="0" y="648345"/>
            <a:ext cx="161169" cy="5799391"/>
          </a:xfrm>
          <a:prstGeom prst="rect">
            <a:avLst/>
          </a:prstGeom>
          <a:solidFill>
            <a:srgbClr val="F9C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F117990C-DDEC-420D-B97A-40B11AEC10EB}"/>
              </a:ext>
            </a:extLst>
          </p:cNvPr>
          <p:cNvSpPr txBox="1">
            <a:spLocks/>
          </p:cNvSpPr>
          <p:nvPr/>
        </p:nvSpPr>
        <p:spPr>
          <a:xfrm>
            <a:off x="9335397" y="63281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AE1514C-5E56-4738-A1FF-4B1CFD2A3E36}" type="slidenum">
              <a:rPr lang="en-US" sz="1400" smtClean="0"/>
              <a:pPr/>
              <a:t>99</a:t>
            </a:fld>
            <a:endParaRPr lang="en-US" sz="1400" dirty="0"/>
          </a:p>
        </p:txBody>
      </p:sp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54CF8D10-DEF2-4D5A-80DC-80B5E3C67C11}"/>
              </a:ext>
            </a:extLst>
          </p:cNvPr>
          <p:cNvSpPr txBox="1">
            <a:spLocks/>
          </p:cNvSpPr>
          <p:nvPr/>
        </p:nvSpPr>
        <p:spPr>
          <a:xfrm>
            <a:off x="9335397" y="63281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AE1514C-5E56-4738-A1FF-4B1CFD2A3E36}" type="slidenum">
              <a:rPr lang="en-US" sz="1400" smtClean="0"/>
              <a:pPr/>
              <a:t>99</a:t>
            </a:fld>
            <a:endParaRPr lang="en-US" sz="1400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56B82819-F6DB-450C-8FD8-D0071DBD5747}"/>
              </a:ext>
            </a:extLst>
          </p:cNvPr>
          <p:cNvSpPr txBox="1">
            <a:spLocks/>
          </p:cNvSpPr>
          <p:nvPr/>
        </p:nvSpPr>
        <p:spPr>
          <a:xfrm>
            <a:off x="11727656" y="6612523"/>
            <a:ext cx="464344" cy="400188"/>
          </a:xfrm>
          <a:prstGeom prst="roundRect">
            <a:avLst>
              <a:gd name="adj" fmla="val 9526"/>
            </a:avLst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9B51A1E-902D-48AF-9020-955120F399B6}" type="slidenum">
              <a:rPr lang="en-US" sz="1200" i="1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99</a:t>
            </a:fld>
            <a:endParaRPr lang="en-US" sz="1200" i="1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65D50EFC-37E1-4E3B-A1CB-8511E8111DA6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latin typeface="Plantagenet Cherokee" panose="02020602070100000000" pitchFamily="18" charset="0"/>
              </a:rPr>
              <a:t>SAMPLING FOR MEAN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62DEFD3-6BEC-4D5A-B703-9B07C977E022}"/>
                  </a:ext>
                </a:extLst>
              </p:cNvPr>
              <p:cNvSpPr txBox="1"/>
              <p:nvPr/>
            </p:nvSpPr>
            <p:spPr>
              <a:xfrm>
                <a:off x="854136" y="1632996"/>
                <a:ext cx="10026197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i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The sample mean </a:t>
                </a:r>
                <a14:m>
                  <m:oMath xmlns:m="http://schemas.openxmlformats.org/officeDocument/2006/math">
                    <m:r>
                      <a:rPr lang="en-US" b="0" i="1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i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 </a:t>
                </a:r>
                <a:r>
                  <a:rPr lang="en-US" i="1" dirty="0">
                    <a:solidFill>
                      <a:schemeClr val="accent6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follows t-distribution with degree of freedom n</a:t>
                </a:r>
                <a:r>
                  <a:rPr lang="en-US" i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and the 95% confidence interval is given by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62DEFD3-6BEC-4D5A-B703-9B07C977E0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136" y="1632996"/>
                <a:ext cx="10026197" cy="954107"/>
              </a:xfrm>
              <a:prstGeom prst="rect">
                <a:avLst/>
              </a:prstGeom>
              <a:blipFill>
                <a:blip r:embed="rId2"/>
                <a:stretch>
                  <a:fillRect l="-547" t="-3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3EA86C45-65AC-45CE-9007-F569603BD9B4}"/>
              </a:ext>
            </a:extLst>
          </p:cNvPr>
          <p:cNvSpPr txBox="1"/>
          <p:nvPr/>
        </p:nvSpPr>
        <p:spPr>
          <a:xfrm>
            <a:off x="1993187" y="5404207"/>
            <a:ext cx="1847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35A5F82-14ED-460E-8602-61E863189072}"/>
              </a:ext>
            </a:extLst>
          </p:cNvPr>
          <p:cNvCxnSpPr/>
          <p:nvPr/>
        </p:nvCxnSpPr>
        <p:spPr>
          <a:xfrm>
            <a:off x="838200" y="1656221"/>
            <a:ext cx="0" cy="93226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B02DA1C-8BCD-40E7-B761-B97034C7F0FC}"/>
                  </a:ext>
                </a:extLst>
              </p:cNvPr>
              <p:cNvSpPr txBox="1"/>
              <p:nvPr/>
            </p:nvSpPr>
            <p:spPr>
              <a:xfrm>
                <a:off x="1618516" y="2737451"/>
                <a:ext cx="3016491" cy="1169166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±</m:t>
                      </m:r>
                      <m:sSubSup>
                        <m:sSubSup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f>
                        <m:f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B02DA1C-8BCD-40E7-B761-B97034C7F0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8516" y="2737451"/>
                <a:ext cx="3016491" cy="116916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1520D7A-3411-4446-8CBD-1A3D63FBD1FE}"/>
                  </a:ext>
                </a:extLst>
              </p:cNvPr>
              <p:cNvSpPr txBox="1"/>
              <p:nvPr/>
            </p:nvSpPr>
            <p:spPr>
              <a:xfrm>
                <a:off x="5613114" y="2801480"/>
                <a:ext cx="4093493" cy="830997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/>
                  <a:t> Sample average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/>
                  <a:t> Sample standard deviation 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1520D7A-3411-4446-8CBD-1A3D63FBD1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3114" y="2801480"/>
                <a:ext cx="4093493" cy="830997"/>
              </a:xfrm>
              <a:prstGeom prst="rect">
                <a:avLst/>
              </a:prstGeom>
              <a:blipFill>
                <a:blip r:embed="rId4"/>
                <a:stretch>
                  <a:fillRect t="-5072" r="-1189" b="-1521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2">
                <a:extLst>
                  <a:ext uri="{FF2B5EF4-FFF2-40B4-BE49-F238E27FC236}">
                    <a16:creationId xmlns:a16="http://schemas.microsoft.com/office/drawing/2014/main" id="{38FEFD51-9067-4E81-B54E-14A7D73FF738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138273" y="4778317"/>
              <a:ext cx="2260858" cy="15849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08077">
                      <a:extLst>
                        <a:ext uri="{9D8B030D-6E8A-4147-A177-3AD203B41FA5}">
                          <a16:colId xmlns:a16="http://schemas.microsoft.com/office/drawing/2014/main" val="867553255"/>
                        </a:ext>
                      </a:extLst>
                    </a:gridCol>
                    <a:gridCol w="652781">
                      <a:extLst>
                        <a:ext uri="{9D8B030D-6E8A-4147-A177-3AD203B41FA5}">
                          <a16:colId xmlns:a16="http://schemas.microsoft.com/office/drawing/2014/main" val="434014612"/>
                        </a:ext>
                      </a:extLst>
                    </a:gridCol>
                  </a:tblGrid>
                  <a:tr h="2748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n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2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b="1" i="1" smtClean="0"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</m:e>
                                  <m:sub>
                                    <m:r>
                                      <a:rPr lang="en-US" sz="2000" b="1" i="1" smtClean="0">
                                        <a:latin typeface="Cambria Math" panose="02040503050406030204" pitchFamily="18" charset="0"/>
                                      </a:rPr>
                                      <m:t>𝒏</m:t>
                                    </m:r>
                                    <m:r>
                                      <a:rPr lang="en-US" sz="2000" b="1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000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en-US" sz="2000" b="1" i="1" smtClean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3940693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20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2.09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346735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100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1.98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0494843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500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1.96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292225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2">
                <a:extLst>
                  <a:ext uri="{FF2B5EF4-FFF2-40B4-BE49-F238E27FC236}">
                    <a16:creationId xmlns:a16="http://schemas.microsoft.com/office/drawing/2014/main" id="{38FEFD51-9067-4E81-B54E-14A7D73FF738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138273" y="4778317"/>
              <a:ext cx="2260858" cy="15849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08077">
                      <a:extLst>
                        <a:ext uri="{9D8B030D-6E8A-4147-A177-3AD203B41FA5}">
                          <a16:colId xmlns:a16="http://schemas.microsoft.com/office/drawing/2014/main" val="867553255"/>
                        </a:ext>
                      </a:extLst>
                    </a:gridCol>
                    <a:gridCol w="652781">
                      <a:extLst>
                        <a:ext uri="{9D8B030D-6E8A-4147-A177-3AD203B41FA5}">
                          <a16:colId xmlns:a16="http://schemas.microsoft.com/office/drawing/2014/main" val="434014612"/>
                        </a:ext>
                      </a:extLst>
                    </a:gridCol>
                  </a:tblGrid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n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248598" t="-7692" r="-3738" b="-32923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39406935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20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2.09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34673576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100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1.98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04948437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500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1.96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2922258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9D02AC4-5194-468D-A41D-D71388C5F79A}"/>
                  </a:ext>
                </a:extLst>
              </p:cNvPr>
              <p:cNvSpPr txBox="1"/>
              <p:nvPr/>
            </p:nvSpPr>
            <p:spPr>
              <a:xfrm>
                <a:off x="1211383" y="4080857"/>
                <a:ext cx="5823261" cy="52322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Critical Values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for 95% Confidence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9D02AC4-5194-468D-A41D-D71388C5F7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1383" y="4080857"/>
                <a:ext cx="5823261" cy="523220"/>
              </a:xfrm>
              <a:prstGeom prst="rect">
                <a:avLst/>
              </a:prstGeom>
              <a:blipFill>
                <a:blip r:embed="rId6"/>
                <a:stretch>
                  <a:fillRect l="-836" t="-454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16">
            <a:extLst>
              <a:ext uri="{FF2B5EF4-FFF2-40B4-BE49-F238E27FC236}">
                <a16:creationId xmlns:a16="http://schemas.microsoft.com/office/drawing/2014/main" id="{AD2AA466-084F-4B4D-9B22-12459712E5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51539" y="5443639"/>
            <a:ext cx="2618733" cy="51153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76A9786-75B8-4F9C-A696-F4F863E61DDD}"/>
              </a:ext>
            </a:extLst>
          </p:cNvPr>
          <p:cNvSpPr txBox="1"/>
          <p:nvPr/>
        </p:nvSpPr>
        <p:spPr>
          <a:xfrm>
            <a:off x="5016848" y="4926176"/>
            <a:ext cx="40355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/>
              <a:t>Sample python command for n = 500</a:t>
            </a:r>
          </a:p>
        </p:txBody>
      </p:sp>
    </p:spTree>
    <p:extLst>
      <p:ext uri="{BB962C8B-B14F-4D97-AF65-F5344CB8AC3E}">
        <p14:creationId xmlns:p14="http://schemas.microsoft.com/office/powerpoint/2010/main" val="3627307638"/>
      </p:ext>
    </p:extLst>
  </p:cSld>
  <p:clrMapOvr>
    <a:masterClrMapping/>
  </p:clrMapOvr>
</p:sld>
</file>

<file path=ppt/theme/theme1.xml><?xml version="1.0" encoding="utf-8"?>
<a:theme xmlns:a="http://schemas.openxmlformats.org/drawingml/2006/main" name="GSB-GBDi-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Sarabun">
      <a:majorFont>
        <a:latin typeface="Sarabun"/>
        <a:ea typeface=""/>
        <a:cs typeface="Sarabun"/>
      </a:majorFont>
      <a:minorFont>
        <a:latin typeface="Sarabun"/>
        <a:ea typeface=""/>
        <a:cs typeface="Sarabu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SB-GBDi-Theme" id="{528DF12C-40A4-5241-9AC4-E7FCC9C79906}" vid="{BC2B3CB9-6D9B-6640-915E-93C5BAEEA51A}"/>
    </a:ext>
  </a:extLst>
</a:theme>
</file>

<file path=ppt/theme/theme2.xml><?xml version="1.0" encoding="utf-8"?>
<a:theme xmlns:a="http://schemas.openxmlformats.org/drawingml/2006/main" name="GBDi_MichaelTheme_16x9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Sarabun">
      <a:majorFont>
        <a:latin typeface="Sarabun"/>
        <a:ea typeface=""/>
        <a:cs typeface="Sarabun"/>
      </a:majorFont>
      <a:minorFont>
        <a:latin typeface="Sarabun"/>
        <a:ea typeface=""/>
        <a:cs typeface="Sarabu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BDi_MichaelTheme_16x9" id="{C0779B0C-5BAF-42F6-9DCF-92A1F164E5E1}" vid="{2829E2E0-6FA2-4C3D-B780-6EEA195701F8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Sarabun">
      <a:majorFont>
        <a:latin typeface="TH SarabunPSK"/>
        <a:ea typeface=""/>
        <a:cs typeface="TH SarabunPSK"/>
      </a:majorFont>
      <a:minorFont>
        <a:latin typeface="TH SarabunPSK"/>
        <a:ea typeface=""/>
        <a:cs typeface="Vrind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Theme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Sarabun">
      <a:majorFont>
        <a:latin typeface="Sarabun"/>
        <a:ea typeface=""/>
        <a:cs typeface="Sarabun"/>
      </a:majorFont>
      <a:minorFont>
        <a:latin typeface="Sarabun"/>
        <a:ea typeface=""/>
        <a:cs typeface="Sarabu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1" id="{949CB649-BA8F-CD4E-927D-5D08AC99BDF5}" vid="{4E417A10-D17D-8744-AE3E-2F7D17845351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Sarabun">
      <a:majorFont>
        <a:latin typeface="TH Sarabun New"/>
        <a:ea typeface=""/>
        <a:cs typeface="TH Sarabun New"/>
      </a:majorFont>
      <a:minorFont>
        <a:latin typeface="TH Sarabun New"/>
        <a:ea typeface=""/>
        <a:cs typeface="TH Sarabun New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3560</TotalTime>
  <Words>5321</Words>
  <Application>Microsoft Office PowerPoint</Application>
  <PresentationFormat>Widescreen</PresentationFormat>
  <Paragraphs>1009</Paragraphs>
  <Slides>146</Slides>
  <Notes>10</Notes>
  <HiddenSlides>19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146</vt:i4>
      </vt:variant>
    </vt:vector>
  </HeadingPairs>
  <TitlesOfParts>
    <vt:vector size="167" baseType="lpstr">
      <vt:lpstr>NSimSun</vt:lpstr>
      <vt:lpstr>Arial</vt:lpstr>
      <vt:lpstr>Calibri</vt:lpstr>
      <vt:lpstr>Calibri Light</vt:lpstr>
      <vt:lpstr>Cambria Math</vt:lpstr>
      <vt:lpstr>Cordia New</vt:lpstr>
      <vt:lpstr>Courier New</vt:lpstr>
      <vt:lpstr>EucrosiaUPC</vt:lpstr>
      <vt:lpstr>inherit</vt:lpstr>
      <vt:lpstr>Plantagenet Cherokee</vt:lpstr>
      <vt:lpstr>Sarabun</vt:lpstr>
      <vt:lpstr>TH Sarabun New</vt:lpstr>
      <vt:lpstr>TH SarabunPSK</vt:lpstr>
      <vt:lpstr>Times New Roman</vt:lpstr>
      <vt:lpstr>Wingdings</vt:lpstr>
      <vt:lpstr>GSB-GBDi-Theme</vt:lpstr>
      <vt:lpstr>GBDi_MichaelTheme_16x9</vt:lpstr>
      <vt:lpstr>Office Theme</vt:lpstr>
      <vt:lpstr>Office Theme</vt:lpstr>
      <vt:lpstr>Theme1</vt:lpstr>
      <vt:lpstr>Office Theme</vt:lpstr>
      <vt:lpstr>Introduction to Statistics </vt:lpstr>
      <vt:lpstr>Overview</vt:lpstr>
      <vt:lpstr>STATISTICS</vt:lpstr>
      <vt:lpstr>Data matrix</vt:lpstr>
      <vt:lpstr>Why Statistics? Part I - Descriptive</vt:lpstr>
      <vt:lpstr>PowerPoint Presentation</vt:lpstr>
      <vt:lpstr>Why Statistics? Part II - Inferential</vt:lpstr>
      <vt:lpstr>PowerPoint Presentation</vt:lpstr>
      <vt:lpstr>TYPES OF STATISTICS</vt:lpstr>
      <vt:lpstr>  METHODS FOR PRESENTING DATA   </vt:lpstr>
      <vt:lpstr>TABULAR METHODS</vt:lpstr>
      <vt:lpstr>GRAPHICAL METHODS</vt:lpstr>
      <vt:lpstr>TYPES OF DATA</vt:lpstr>
      <vt:lpstr>PowerPoint Presentation</vt:lpstr>
      <vt:lpstr>PowerPoint Presentation</vt:lpstr>
      <vt:lpstr>PowerPoint Presentation</vt:lpstr>
      <vt:lpstr>ILLUSIONS IN STATISTICS</vt:lpstr>
      <vt:lpstr>SIMPSON’S PARADOX</vt:lpstr>
      <vt:lpstr>SIMPSON’S PARADOX</vt:lpstr>
      <vt:lpstr>LABELS ON Y-AXIS</vt:lpstr>
      <vt:lpstr>CORRELATION &amp; CAUSATION</vt:lpstr>
      <vt:lpstr>Descriptive Statistics</vt:lpstr>
      <vt:lpstr>ข้อมูลเชิงปริมาณ หรือ ข้อมูลประเภทตัวเลข</vt:lpstr>
      <vt:lpstr>การวัดแนวโน้มเข้าสู่ส่วนกลาง Measures of Central Tendency</vt:lpstr>
      <vt:lpstr>ค่าเฉลี่ยเลขคณิต (Mean)</vt:lpstr>
      <vt:lpstr>ค่ามัธยฐาน (Median)</vt:lpstr>
      <vt:lpstr>ค่าฐานนิยม (Mode)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ค่าเบี่ยงเบนมาตรฐาน (Standard Deviation : SD)</vt:lpstr>
      <vt:lpstr>PowerPoint Presentation</vt:lpstr>
      <vt:lpstr>PowerPoint Presentation</vt:lpstr>
      <vt:lpstr>การวัดตำแหน่งการเปรียบเทียบ</vt:lpstr>
      <vt:lpstr>เปอร์เซ็นต์ไทล์ (Percentile)</vt:lpstr>
      <vt:lpstr>ควอไทล์ (Quartiles)</vt:lpstr>
      <vt:lpstr>Quartiles &amp; Box plot</vt:lpstr>
      <vt:lpstr>เดไซล์ (Deciles)</vt:lpstr>
      <vt:lpstr>RELATIVE STANDING</vt:lpstr>
      <vt:lpstr>RELATIVE STANDING</vt:lpstr>
      <vt:lpstr>SHAPE - KURTOSIS</vt:lpstr>
      <vt:lpstr>SHAPE - KURTOSIS</vt:lpstr>
      <vt:lpstr>สรุป</vt:lpstr>
      <vt:lpstr>Probability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Binomial Distribution</vt:lpstr>
      <vt:lpstr>Binomial Distribution - CDF</vt:lpstr>
      <vt:lpstr>Binomial Distribution - CDF</vt:lpstr>
      <vt:lpstr>Normal Distribution</vt:lpstr>
      <vt:lpstr>Normal Distribution Examples</vt:lpstr>
      <vt:lpstr>Average of Normal Distribution</vt:lpstr>
      <vt:lpstr>T-Distribution</vt:lpstr>
      <vt:lpstr>T-distribution Examples</vt:lpstr>
      <vt:lpstr>WORKSHOP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Inferential Statistics</vt:lpstr>
      <vt:lpstr>PowerPoint Presentation</vt:lpstr>
      <vt:lpstr>INFERENTIAL STATISTICS</vt:lpstr>
      <vt:lpstr>PowerPoint Presentation</vt:lpstr>
      <vt:lpstr>INFERENTIAL STATISTICS</vt:lpstr>
      <vt:lpstr>PowerPoint Presentation</vt:lpstr>
      <vt:lpstr>PowerPoint Presentation</vt:lpstr>
      <vt:lpstr>Central Limit Theorem (CLT)</vt:lpstr>
      <vt:lpstr>PowerPoint Presentation</vt:lpstr>
      <vt:lpstr>Check List for CLT</vt:lpstr>
      <vt:lpstr>PowerPoint Presentation</vt:lpstr>
      <vt:lpstr>PowerPoint Presentation</vt:lpstr>
      <vt:lpstr>Parameter Estimation</vt:lpstr>
      <vt:lpstr>PowerPoint Presentation</vt:lpstr>
      <vt:lpstr>PowerPoint Presentation</vt:lpstr>
      <vt:lpstr>PowerPoint Presentation</vt:lpstr>
      <vt:lpstr>PowerPoint Presentation</vt:lpstr>
      <vt:lpstr>CHOOSING SAMPLE SIZE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ANALOGY</vt:lpstr>
      <vt:lpstr>CHOOSE YOUR HYPOTHESIS</vt:lpstr>
      <vt:lpstr>PowerPoint Presentation</vt:lpstr>
      <vt:lpstr>PowerPoint Presentation</vt:lpstr>
      <vt:lpstr>PowerPoint Presentation</vt:lpstr>
      <vt:lpstr>PowerPoint Presentation</vt:lpstr>
      <vt:lpstr>One Group Testing</vt:lpstr>
      <vt:lpstr>1-Sample z-test</vt:lpstr>
      <vt:lpstr>WORKED EXAMPLE 1</vt:lpstr>
      <vt:lpstr>WORKED EXAMPLE 1</vt:lpstr>
      <vt:lpstr>WORKED EXAMPLE 2</vt:lpstr>
      <vt:lpstr>WORKED EXAMPLE 2</vt:lpstr>
      <vt:lpstr>WORKED EXAMPLE 2</vt:lpstr>
      <vt:lpstr>WORKED EXAMPLE 2</vt:lpstr>
      <vt:lpstr>PowerPoint Presentation</vt:lpstr>
      <vt:lpstr>Two Groups Testing</vt:lpstr>
      <vt:lpstr>Why 2 groups testing?</vt:lpstr>
      <vt:lpstr>2-Sample Z-test</vt:lpstr>
      <vt:lpstr>2-Sample Z-test: Python Code</vt:lpstr>
      <vt:lpstr>2-Sample Mean Tests</vt:lpstr>
      <vt:lpstr>2-Sample Mean Tests: Python Codes</vt:lpstr>
      <vt:lpstr>Further Readings:</vt:lpstr>
      <vt:lpstr>MULTIPLE LINEAR REGRESSION MODEL</vt:lpstr>
      <vt:lpstr>MULTIPLE LINEAR REGRESSION MODEL</vt:lpstr>
      <vt:lpstr>MULTIPLE LINEAR REGRESSION MODEL</vt:lpstr>
      <vt:lpstr>MULTIPLE LINEAR REGRESSION MODEL</vt:lpstr>
      <vt:lpstr>MULTIPLE LINEAR REGRESSION MODEL</vt:lpstr>
      <vt:lpstr>Residuals Plots</vt:lpstr>
      <vt:lpstr>WORKSHOP</vt:lpstr>
      <vt:lpstr>HR Attrition – Pay Equality</vt:lpstr>
      <vt:lpstr>HR Attrition – Pay Equality</vt:lpstr>
      <vt:lpstr>HR Attrition – Two Group Testing</vt:lpstr>
      <vt:lpstr>HR Attrition – Two Group Testing</vt:lpstr>
      <vt:lpstr>HR Attrition – Two Group Testing</vt:lpstr>
      <vt:lpstr>HR Attrition – Two Group Testing</vt:lpstr>
      <vt:lpstr>HR Attrition – Two Group Testing</vt:lpstr>
      <vt:lpstr>HR Attrition – One hot encoding</vt:lpstr>
      <vt:lpstr>HR Attrition – One hot encoding</vt:lpstr>
      <vt:lpstr>HR Attrition – One hot encoding</vt:lpstr>
      <vt:lpstr>HR Attrition – One hot encoding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Statistics</dc:title>
  <dc:creator>Weerapat Satitkanitkul</dc:creator>
  <cp:lastModifiedBy>weerapat.sa</cp:lastModifiedBy>
  <cp:revision>14</cp:revision>
  <dcterms:created xsi:type="dcterms:W3CDTF">2021-10-14T07:54:16Z</dcterms:created>
  <dcterms:modified xsi:type="dcterms:W3CDTF">2022-05-25T16:33:14Z</dcterms:modified>
</cp:coreProperties>
</file>